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6" r:id="rId1"/>
  </p:sldMasterIdLst>
  <p:sldIdLst>
    <p:sldId id="256" r:id="rId2"/>
    <p:sldId id="259" r:id="rId3"/>
    <p:sldId id="258" r:id="rId4"/>
    <p:sldId id="260" r:id="rId5"/>
    <p:sldId id="264" r:id="rId6"/>
    <p:sldId id="261" r:id="rId7"/>
    <p:sldId id="262" r:id="rId8"/>
    <p:sldId id="263" r:id="rId9"/>
    <p:sldId id="257" r:id="rId10"/>
    <p:sldId id="265" r:id="rId11"/>
    <p:sldId id="266" r:id="rId12"/>
    <p:sldId id="267" r:id="rId13"/>
    <p:sldId id="282" r:id="rId14"/>
    <p:sldId id="268" r:id="rId15"/>
    <p:sldId id="269" r:id="rId16"/>
    <p:sldId id="270" r:id="rId17"/>
    <p:sldId id="272" r:id="rId18"/>
    <p:sldId id="271" r:id="rId19"/>
    <p:sldId id="274" r:id="rId20"/>
    <p:sldId id="283" r:id="rId21"/>
    <p:sldId id="284" r:id="rId22"/>
    <p:sldId id="285" r:id="rId23"/>
    <p:sldId id="273" r:id="rId24"/>
    <p:sldId id="275" r:id="rId25"/>
    <p:sldId id="276" r:id="rId26"/>
    <p:sldId id="277" r:id="rId27"/>
    <p:sldId id="278" r:id="rId28"/>
    <p:sldId id="279" r:id="rId29"/>
    <p:sldId id="280" r:id="rId30"/>
    <p:sldId id="281" r:id="rId3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106" d="100"/>
          <a:sy n="106" d="100"/>
        </p:scale>
        <p:origin x="792"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 Id="rId8" Type="http://schemas.openxmlformats.org/officeDocument/2006/relationships/slide" Target="slides/slide7.xml"/></Relationships>
</file>

<file path=ppt/diagrams/colors1.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8497402-284C-4BD5-A155-A85D019E2DCA}" type="doc">
      <dgm:prSet loTypeId="urn:microsoft.com/office/officeart/2005/8/layout/chart3" loCatId="cycle" qsTypeId="urn:microsoft.com/office/officeart/2005/8/quickstyle/simple1" qsCatId="simple" csTypeId="urn:microsoft.com/office/officeart/2005/8/colors/accent0_3" csCatId="mainScheme" phldr="1"/>
      <dgm:spPr/>
      <dgm:t>
        <a:bodyPr/>
        <a:lstStyle/>
        <a:p>
          <a:endParaRPr lang="en-US"/>
        </a:p>
      </dgm:t>
    </dgm:pt>
    <dgm:pt modelId="{C4028298-68C8-46C7-9AAE-CD0225B42FDC}">
      <dgm:prSet/>
      <dgm:spPr/>
      <dgm:t>
        <a:bodyPr/>
        <a:lstStyle/>
        <a:p>
          <a:r>
            <a:rPr lang="en-US"/>
            <a:t>A broad and somewhat archaic term, ‘dysentery’ is any severe diarrhea and/ or vomiting caused by pathogens in the digestive system</a:t>
          </a:r>
        </a:p>
      </dgm:t>
    </dgm:pt>
    <dgm:pt modelId="{297BA587-FAAC-4663-BC3C-C2B8B5C37F93}" type="parTrans" cxnId="{C0E2FB11-6601-47B0-8512-4E7D627B984D}">
      <dgm:prSet/>
      <dgm:spPr/>
      <dgm:t>
        <a:bodyPr/>
        <a:lstStyle/>
        <a:p>
          <a:endParaRPr lang="en-US"/>
        </a:p>
      </dgm:t>
    </dgm:pt>
    <dgm:pt modelId="{1D0CD851-45F4-4469-A3A0-80F52726D99C}" type="sibTrans" cxnId="{C0E2FB11-6601-47B0-8512-4E7D627B984D}">
      <dgm:prSet/>
      <dgm:spPr/>
      <dgm:t>
        <a:bodyPr/>
        <a:lstStyle/>
        <a:p>
          <a:endParaRPr lang="en-US"/>
        </a:p>
      </dgm:t>
    </dgm:pt>
    <dgm:pt modelId="{1266A308-E32B-4B89-8A0E-48D31529B737}">
      <dgm:prSet/>
      <dgm:spPr/>
      <dgm:t>
        <a:bodyPr/>
        <a:lstStyle/>
        <a:p>
          <a:r>
            <a:rPr lang="en-US" dirty="0"/>
            <a:t>Major cause of death in disasters. Especially, but not exclusively, for children, the immuno-compromised, the dehydrated,  and the elderly</a:t>
          </a:r>
        </a:p>
      </dgm:t>
    </dgm:pt>
    <dgm:pt modelId="{8568B112-AA38-417F-9E41-993EEC66C10B}" type="parTrans" cxnId="{BAD1FB3E-4341-4457-8329-2CC08D4D44B9}">
      <dgm:prSet/>
      <dgm:spPr/>
      <dgm:t>
        <a:bodyPr/>
        <a:lstStyle/>
        <a:p>
          <a:endParaRPr lang="en-US"/>
        </a:p>
      </dgm:t>
    </dgm:pt>
    <dgm:pt modelId="{E174A242-1EC5-4117-B6F1-D8E9F26FEB9D}" type="sibTrans" cxnId="{BAD1FB3E-4341-4457-8329-2CC08D4D44B9}">
      <dgm:prSet/>
      <dgm:spPr/>
      <dgm:t>
        <a:bodyPr/>
        <a:lstStyle/>
        <a:p>
          <a:endParaRPr lang="en-US"/>
        </a:p>
      </dgm:t>
    </dgm:pt>
    <dgm:pt modelId="{050C6CE4-9549-43A5-B133-759B60A085C6}" type="pres">
      <dgm:prSet presAssocID="{88497402-284C-4BD5-A155-A85D019E2DCA}" presName="compositeShape" presStyleCnt="0">
        <dgm:presLayoutVars>
          <dgm:chMax val="7"/>
          <dgm:dir/>
          <dgm:resizeHandles val="exact"/>
        </dgm:presLayoutVars>
      </dgm:prSet>
      <dgm:spPr/>
    </dgm:pt>
    <dgm:pt modelId="{8E04401B-C7E1-4DD1-9FA3-A7216338C92D}" type="pres">
      <dgm:prSet presAssocID="{88497402-284C-4BD5-A155-A85D019E2DCA}" presName="wedge1" presStyleLbl="node1" presStyleIdx="0" presStyleCnt="2"/>
      <dgm:spPr/>
    </dgm:pt>
    <dgm:pt modelId="{00D180CB-7AAC-49B1-AC10-2574FD25A70C}" type="pres">
      <dgm:prSet presAssocID="{88497402-284C-4BD5-A155-A85D019E2DCA}" presName="wedge1Tx" presStyleLbl="node1" presStyleIdx="0" presStyleCnt="2">
        <dgm:presLayoutVars>
          <dgm:chMax val="0"/>
          <dgm:chPref val="0"/>
          <dgm:bulletEnabled val="1"/>
        </dgm:presLayoutVars>
      </dgm:prSet>
      <dgm:spPr/>
    </dgm:pt>
    <dgm:pt modelId="{75E159D4-AEBC-4681-AB45-4F91C97F075F}" type="pres">
      <dgm:prSet presAssocID="{88497402-284C-4BD5-A155-A85D019E2DCA}" presName="wedge2" presStyleLbl="node1" presStyleIdx="1" presStyleCnt="2"/>
      <dgm:spPr/>
    </dgm:pt>
    <dgm:pt modelId="{CE7EB1D9-DE16-4E2B-960F-7A9F85361FC4}" type="pres">
      <dgm:prSet presAssocID="{88497402-284C-4BD5-A155-A85D019E2DCA}" presName="wedge2Tx" presStyleLbl="node1" presStyleIdx="1" presStyleCnt="2">
        <dgm:presLayoutVars>
          <dgm:chMax val="0"/>
          <dgm:chPref val="0"/>
          <dgm:bulletEnabled val="1"/>
        </dgm:presLayoutVars>
      </dgm:prSet>
      <dgm:spPr/>
    </dgm:pt>
  </dgm:ptLst>
  <dgm:cxnLst>
    <dgm:cxn modelId="{C0E2FB11-6601-47B0-8512-4E7D627B984D}" srcId="{88497402-284C-4BD5-A155-A85D019E2DCA}" destId="{C4028298-68C8-46C7-9AAE-CD0225B42FDC}" srcOrd="0" destOrd="0" parTransId="{297BA587-FAAC-4663-BC3C-C2B8B5C37F93}" sibTransId="{1D0CD851-45F4-4469-A3A0-80F52726D99C}"/>
    <dgm:cxn modelId="{BAD1FB3E-4341-4457-8329-2CC08D4D44B9}" srcId="{88497402-284C-4BD5-A155-A85D019E2DCA}" destId="{1266A308-E32B-4B89-8A0E-48D31529B737}" srcOrd="1" destOrd="0" parTransId="{8568B112-AA38-417F-9E41-993EEC66C10B}" sibTransId="{E174A242-1EC5-4117-B6F1-D8E9F26FEB9D}"/>
    <dgm:cxn modelId="{E20DCC64-F099-461F-864B-5FB8C374A84B}" type="presOf" srcId="{1266A308-E32B-4B89-8A0E-48D31529B737}" destId="{CE7EB1D9-DE16-4E2B-960F-7A9F85361FC4}" srcOrd="1" destOrd="0" presId="urn:microsoft.com/office/officeart/2005/8/layout/chart3"/>
    <dgm:cxn modelId="{90E86180-2A4F-450E-BEC2-C784CDD10A5C}" type="presOf" srcId="{C4028298-68C8-46C7-9AAE-CD0225B42FDC}" destId="{8E04401B-C7E1-4DD1-9FA3-A7216338C92D}" srcOrd="0" destOrd="0" presId="urn:microsoft.com/office/officeart/2005/8/layout/chart3"/>
    <dgm:cxn modelId="{8185BD86-468C-4EC6-AFE6-D7F4207223B3}" type="presOf" srcId="{88497402-284C-4BD5-A155-A85D019E2DCA}" destId="{050C6CE4-9549-43A5-B133-759B60A085C6}" srcOrd="0" destOrd="0" presId="urn:microsoft.com/office/officeart/2005/8/layout/chart3"/>
    <dgm:cxn modelId="{F9BEB097-D79A-477F-96AE-80C27D7D4876}" type="presOf" srcId="{1266A308-E32B-4B89-8A0E-48D31529B737}" destId="{75E159D4-AEBC-4681-AB45-4F91C97F075F}" srcOrd="0" destOrd="0" presId="urn:microsoft.com/office/officeart/2005/8/layout/chart3"/>
    <dgm:cxn modelId="{71C754E2-2C9D-42FC-928F-CF65019F174D}" type="presOf" srcId="{C4028298-68C8-46C7-9AAE-CD0225B42FDC}" destId="{00D180CB-7AAC-49B1-AC10-2574FD25A70C}" srcOrd="1" destOrd="0" presId="urn:microsoft.com/office/officeart/2005/8/layout/chart3"/>
    <dgm:cxn modelId="{EBBE65E9-5293-415C-B492-B68204953177}" type="presParOf" srcId="{050C6CE4-9549-43A5-B133-759B60A085C6}" destId="{8E04401B-C7E1-4DD1-9FA3-A7216338C92D}" srcOrd="0" destOrd="0" presId="urn:microsoft.com/office/officeart/2005/8/layout/chart3"/>
    <dgm:cxn modelId="{3BC23C13-BECF-4CD5-9CA2-FEC55F10D98F}" type="presParOf" srcId="{050C6CE4-9549-43A5-B133-759B60A085C6}" destId="{00D180CB-7AAC-49B1-AC10-2574FD25A70C}" srcOrd="1" destOrd="0" presId="urn:microsoft.com/office/officeart/2005/8/layout/chart3"/>
    <dgm:cxn modelId="{0F40D24C-60AD-4FBE-B740-68DBBD7EEC60}" type="presParOf" srcId="{050C6CE4-9549-43A5-B133-759B60A085C6}" destId="{75E159D4-AEBC-4681-AB45-4F91C97F075F}" srcOrd="2" destOrd="0" presId="urn:microsoft.com/office/officeart/2005/8/layout/chart3"/>
    <dgm:cxn modelId="{E9A4F2F9-EC58-4F25-8AC4-C009864F392A}" type="presParOf" srcId="{050C6CE4-9549-43A5-B133-759B60A085C6}" destId="{CE7EB1D9-DE16-4E2B-960F-7A9F85361FC4}" srcOrd="3" destOrd="0" presId="urn:microsoft.com/office/officeart/2005/8/layout/char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03E58DC3-69BA-450C-9864-609D4F1798D0}"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AB729CF8-203A-47A3-91E3-3FC7FC519ADB}">
      <dgm:prSet/>
      <dgm:spPr/>
      <dgm:t>
        <a:bodyPr/>
        <a:lstStyle/>
        <a:p>
          <a:r>
            <a:rPr lang="en-US" dirty="0"/>
            <a:t>Flies, and to a lesser extent mice, rats and other pests are now a real and serious enemy in a disaster situation.</a:t>
          </a:r>
        </a:p>
      </dgm:t>
    </dgm:pt>
    <dgm:pt modelId="{FEDE8250-79AB-4A17-B833-2ED5AB3CC7AA}" type="parTrans" cxnId="{3E96DD5E-642F-45D2-B996-5F55D5C5F33A}">
      <dgm:prSet/>
      <dgm:spPr/>
      <dgm:t>
        <a:bodyPr/>
        <a:lstStyle/>
        <a:p>
          <a:endParaRPr lang="en-US"/>
        </a:p>
      </dgm:t>
    </dgm:pt>
    <dgm:pt modelId="{B096F309-A028-469B-80EA-D941D2DFC4E3}" type="sibTrans" cxnId="{3E96DD5E-642F-45D2-B996-5F55D5C5F33A}">
      <dgm:prSet/>
      <dgm:spPr/>
      <dgm:t>
        <a:bodyPr/>
        <a:lstStyle/>
        <a:p>
          <a:endParaRPr lang="en-US"/>
        </a:p>
      </dgm:t>
    </dgm:pt>
    <dgm:pt modelId="{B4EB93B8-748C-46E4-8C6A-A32925C0CA73}">
      <dgm:prSet/>
      <dgm:spPr/>
      <dgm:t>
        <a:bodyPr/>
        <a:lstStyle/>
        <a:p>
          <a:r>
            <a:rPr lang="en-US"/>
            <a:t>They eat shit, then walk all over your food, looking for more to eat.  They are relentless, and implacable.</a:t>
          </a:r>
        </a:p>
      </dgm:t>
    </dgm:pt>
    <dgm:pt modelId="{4CDB97A7-F567-4507-B538-64418D7A8428}" type="parTrans" cxnId="{1BFDD12B-25AF-4A32-B300-FAC25C1110FB}">
      <dgm:prSet/>
      <dgm:spPr/>
      <dgm:t>
        <a:bodyPr/>
        <a:lstStyle/>
        <a:p>
          <a:endParaRPr lang="en-US"/>
        </a:p>
      </dgm:t>
    </dgm:pt>
    <dgm:pt modelId="{71578501-7639-4CBB-9229-10022951049D}" type="sibTrans" cxnId="{1BFDD12B-25AF-4A32-B300-FAC25C1110FB}">
      <dgm:prSet/>
      <dgm:spPr/>
      <dgm:t>
        <a:bodyPr/>
        <a:lstStyle/>
        <a:p>
          <a:endParaRPr lang="en-US"/>
        </a:p>
      </dgm:t>
    </dgm:pt>
    <dgm:pt modelId="{07605817-1ADA-4D6E-8AC5-E229552B19E0}">
      <dgm:prSet/>
      <dgm:spPr/>
      <dgm:t>
        <a:bodyPr/>
        <a:lstStyle/>
        <a:p>
          <a:r>
            <a:rPr lang="en-US"/>
            <a:t>To discourage flies, all fecal matter needs to be covered with seat covers, and a drying material needs to be applied.</a:t>
          </a:r>
        </a:p>
      </dgm:t>
    </dgm:pt>
    <dgm:pt modelId="{21CCB22D-FA3F-4CDF-9F26-5D498E4DBA99}" type="parTrans" cxnId="{3A4BE173-4724-4999-AA08-0003F5D464FC}">
      <dgm:prSet/>
      <dgm:spPr/>
      <dgm:t>
        <a:bodyPr/>
        <a:lstStyle/>
        <a:p>
          <a:endParaRPr lang="en-US"/>
        </a:p>
      </dgm:t>
    </dgm:pt>
    <dgm:pt modelId="{A48BF889-8680-4BDB-B1B0-97C87EDDC232}" type="sibTrans" cxnId="{3A4BE173-4724-4999-AA08-0003F5D464FC}">
      <dgm:prSet/>
      <dgm:spPr/>
      <dgm:t>
        <a:bodyPr/>
        <a:lstStyle/>
        <a:p>
          <a:endParaRPr lang="en-US"/>
        </a:p>
      </dgm:t>
    </dgm:pt>
    <dgm:pt modelId="{D9CAE4DB-892C-4EAC-BE2C-514C296B32CE}">
      <dgm:prSet/>
      <dgm:spPr/>
      <dgm:t>
        <a:bodyPr/>
        <a:lstStyle/>
        <a:p>
          <a:r>
            <a:rPr lang="en-US"/>
            <a:t>Food must be covered and secured.</a:t>
          </a:r>
        </a:p>
      </dgm:t>
    </dgm:pt>
    <dgm:pt modelId="{ADCD3A02-E85A-418D-80BD-7535527203FF}" type="parTrans" cxnId="{DB8450FD-3835-4AF6-AA90-293B0A1D4126}">
      <dgm:prSet/>
      <dgm:spPr/>
      <dgm:t>
        <a:bodyPr/>
        <a:lstStyle/>
        <a:p>
          <a:endParaRPr lang="en-US"/>
        </a:p>
      </dgm:t>
    </dgm:pt>
    <dgm:pt modelId="{D8B68F2C-6151-4F17-81DA-B3CD3FFCCA45}" type="sibTrans" cxnId="{DB8450FD-3835-4AF6-AA90-293B0A1D4126}">
      <dgm:prSet/>
      <dgm:spPr/>
      <dgm:t>
        <a:bodyPr/>
        <a:lstStyle/>
        <a:p>
          <a:endParaRPr lang="en-US"/>
        </a:p>
      </dgm:t>
    </dgm:pt>
    <dgm:pt modelId="{059A11E1-C4A2-4F1E-B797-D422E379B1AE}">
      <dgm:prSet/>
      <dgm:spPr/>
      <dgm:t>
        <a:bodyPr/>
        <a:lstStyle/>
        <a:p>
          <a:r>
            <a:rPr lang="en-US"/>
            <a:t>However, DON’T cover feces buckets airtight (can foster growth of anaerobic bacteria such as botulism, which is incredibly dangerous)</a:t>
          </a:r>
        </a:p>
      </dgm:t>
    </dgm:pt>
    <dgm:pt modelId="{C7B7B149-BA13-47DC-85AF-8F8B4B5FB540}" type="parTrans" cxnId="{EE3D8252-7791-4E7B-8612-F81D488FA470}">
      <dgm:prSet/>
      <dgm:spPr/>
      <dgm:t>
        <a:bodyPr/>
        <a:lstStyle/>
        <a:p>
          <a:endParaRPr lang="en-US"/>
        </a:p>
      </dgm:t>
    </dgm:pt>
    <dgm:pt modelId="{9896F99C-739B-445B-BE20-A6AE9E06B067}" type="sibTrans" cxnId="{EE3D8252-7791-4E7B-8612-F81D488FA470}">
      <dgm:prSet/>
      <dgm:spPr/>
      <dgm:t>
        <a:bodyPr/>
        <a:lstStyle/>
        <a:p>
          <a:endParaRPr lang="en-US"/>
        </a:p>
      </dgm:t>
    </dgm:pt>
    <dgm:pt modelId="{38403F4F-43D1-48FE-9D4C-73B7F8BB807E}" type="pres">
      <dgm:prSet presAssocID="{03E58DC3-69BA-450C-9864-609D4F1798D0}" presName="linear" presStyleCnt="0">
        <dgm:presLayoutVars>
          <dgm:animLvl val="lvl"/>
          <dgm:resizeHandles val="exact"/>
        </dgm:presLayoutVars>
      </dgm:prSet>
      <dgm:spPr/>
    </dgm:pt>
    <dgm:pt modelId="{82E5682F-6D68-41C5-BFC4-174E518F6B94}" type="pres">
      <dgm:prSet presAssocID="{AB729CF8-203A-47A3-91E3-3FC7FC519ADB}" presName="parentText" presStyleLbl="node1" presStyleIdx="0" presStyleCnt="5">
        <dgm:presLayoutVars>
          <dgm:chMax val="0"/>
          <dgm:bulletEnabled val="1"/>
        </dgm:presLayoutVars>
      </dgm:prSet>
      <dgm:spPr/>
    </dgm:pt>
    <dgm:pt modelId="{6F108C86-748F-4B17-A964-69524A96BB45}" type="pres">
      <dgm:prSet presAssocID="{B096F309-A028-469B-80EA-D941D2DFC4E3}" presName="spacer" presStyleCnt="0"/>
      <dgm:spPr/>
    </dgm:pt>
    <dgm:pt modelId="{B9ABCAC7-420B-4AAE-9D69-6B33910932CE}" type="pres">
      <dgm:prSet presAssocID="{B4EB93B8-748C-46E4-8C6A-A32925C0CA73}" presName="parentText" presStyleLbl="node1" presStyleIdx="1" presStyleCnt="5">
        <dgm:presLayoutVars>
          <dgm:chMax val="0"/>
          <dgm:bulletEnabled val="1"/>
        </dgm:presLayoutVars>
      </dgm:prSet>
      <dgm:spPr/>
    </dgm:pt>
    <dgm:pt modelId="{2DF15BF3-FE82-4E5A-A1FA-28D5BF90B34B}" type="pres">
      <dgm:prSet presAssocID="{71578501-7639-4CBB-9229-10022951049D}" presName="spacer" presStyleCnt="0"/>
      <dgm:spPr/>
    </dgm:pt>
    <dgm:pt modelId="{A6F8EBE6-496F-41AB-A91C-A20549EF49D3}" type="pres">
      <dgm:prSet presAssocID="{07605817-1ADA-4D6E-8AC5-E229552B19E0}" presName="parentText" presStyleLbl="node1" presStyleIdx="2" presStyleCnt="5">
        <dgm:presLayoutVars>
          <dgm:chMax val="0"/>
          <dgm:bulletEnabled val="1"/>
        </dgm:presLayoutVars>
      </dgm:prSet>
      <dgm:spPr/>
    </dgm:pt>
    <dgm:pt modelId="{A1CA12E9-3D0E-4BA3-923D-ABD8A711B8F2}" type="pres">
      <dgm:prSet presAssocID="{A48BF889-8680-4BDB-B1B0-97C87EDDC232}" presName="spacer" presStyleCnt="0"/>
      <dgm:spPr/>
    </dgm:pt>
    <dgm:pt modelId="{E59CC9F5-E4E4-4EFD-93B7-0FAB17BEFDB8}" type="pres">
      <dgm:prSet presAssocID="{D9CAE4DB-892C-4EAC-BE2C-514C296B32CE}" presName="parentText" presStyleLbl="node1" presStyleIdx="3" presStyleCnt="5">
        <dgm:presLayoutVars>
          <dgm:chMax val="0"/>
          <dgm:bulletEnabled val="1"/>
        </dgm:presLayoutVars>
      </dgm:prSet>
      <dgm:spPr/>
    </dgm:pt>
    <dgm:pt modelId="{42F54348-C392-4CBF-A07F-0157864E43FD}" type="pres">
      <dgm:prSet presAssocID="{D8B68F2C-6151-4F17-81DA-B3CD3FFCCA45}" presName="spacer" presStyleCnt="0"/>
      <dgm:spPr/>
    </dgm:pt>
    <dgm:pt modelId="{EC59D681-40E3-4270-B112-922E88C67BC6}" type="pres">
      <dgm:prSet presAssocID="{059A11E1-C4A2-4F1E-B797-D422E379B1AE}" presName="parentText" presStyleLbl="node1" presStyleIdx="4" presStyleCnt="5">
        <dgm:presLayoutVars>
          <dgm:chMax val="0"/>
          <dgm:bulletEnabled val="1"/>
        </dgm:presLayoutVars>
      </dgm:prSet>
      <dgm:spPr/>
    </dgm:pt>
  </dgm:ptLst>
  <dgm:cxnLst>
    <dgm:cxn modelId="{41F11C14-CFB4-4581-BD0F-DA314E160B6B}" type="presOf" srcId="{059A11E1-C4A2-4F1E-B797-D422E379B1AE}" destId="{EC59D681-40E3-4270-B112-922E88C67BC6}" srcOrd="0" destOrd="0" presId="urn:microsoft.com/office/officeart/2005/8/layout/vList2"/>
    <dgm:cxn modelId="{1BFDD12B-25AF-4A32-B300-FAC25C1110FB}" srcId="{03E58DC3-69BA-450C-9864-609D4F1798D0}" destId="{B4EB93B8-748C-46E4-8C6A-A32925C0CA73}" srcOrd="1" destOrd="0" parTransId="{4CDB97A7-F567-4507-B538-64418D7A8428}" sibTransId="{71578501-7639-4CBB-9229-10022951049D}"/>
    <dgm:cxn modelId="{3E96DD5E-642F-45D2-B996-5F55D5C5F33A}" srcId="{03E58DC3-69BA-450C-9864-609D4F1798D0}" destId="{AB729CF8-203A-47A3-91E3-3FC7FC519ADB}" srcOrd="0" destOrd="0" parTransId="{FEDE8250-79AB-4A17-B833-2ED5AB3CC7AA}" sibTransId="{B096F309-A028-469B-80EA-D941D2DFC4E3}"/>
    <dgm:cxn modelId="{33A68D67-EDCD-49FC-9692-C52CA0FA5E5B}" type="presOf" srcId="{D9CAE4DB-892C-4EAC-BE2C-514C296B32CE}" destId="{E59CC9F5-E4E4-4EFD-93B7-0FAB17BEFDB8}" srcOrd="0" destOrd="0" presId="urn:microsoft.com/office/officeart/2005/8/layout/vList2"/>
    <dgm:cxn modelId="{D05A856B-D5F0-46C5-9D25-8EC374AF5B72}" type="presOf" srcId="{AB729CF8-203A-47A3-91E3-3FC7FC519ADB}" destId="{82E5682F-6D68-41C5-BFC4-174E518F6B94}" srcOrd="0" destOrd="0" presId="urn:microsoft.com/office/officeart/2005/8/layout/vList2"/>
    <dgm:cxn modelId="{EE3D8252-7791-4E7B-8612-F81D488FA470}" srcId="{03E58DC3-69BA-450C-9864-609D4F1798D0}" destId="{059A11E1-C4A2-4F1E-B797-D422E379B1AE}" srcOrd="4" destOrd="0" parTransId="{C7B7B149-BA13-47DC-85AF-8F8B4B5FB540}" sibTransId="{9896F99C-739B-445B-BE20-A6AE9E06B067}"/>
    <dgm:cxn modelId="{3A4BE173-4724-4999-AA08-0003F5D464FC}" srcId="{03E58DC3-69BA-450C-9864-609D4F1798D0}" destId="{07605817-1ADA-4D6E-8AC5-E229552B19E0}" srcOrd="2" destOrd="0" parTransId="{21CCB22D-FA3F-4CDF-9F26-5D498E4DBA99}" sibTransId="{A48BF889-8680-4BDB-B1B0-97C87EDDC232}"/>
    <dgm:cxn modelId="{5F9F14A9-1CE9-489B-AD7D-F1CBC202A828}" type="presOf" srcId="{03E58DC3-69BA-450C-9864-609D4F1798D0}" destId="{38403F4F-43D1-48FE-9D4C-73B7F8BB807E}" srcOrd="0" destOrd="0" presId="urn:microsoft.com/office/officeart/2005/8/layout/vList2"/>
    <dgm:cxn modelId="{81FCDEC9-13C3-4574-A2C5-9257CF7F94EC}" type="presOf" srcId="{07605817-1ADA-4D6E-8AC5-E229552B19E0}" destId="{A6F8EBE6-496F-41AB-A91C-A20549EF49D3}" srcOrd="0" destOrd="0" presId="urn:microsoft.com/office/officeart/2005/8/layout/vList2"/>
    <dgm:cxn modelId="{DB8450FD-3835-4AF6-AA90-293B0A1D4126}" srcId="{03E58DC3-69BA-450C-9864-609D4F1798D0}" destId="{D9CAE4DB-892C-4EAC-BE2C-514C296B32CE}" srcOrd="3" destOrd="0" parTransId="{ADCD3A02-E85A-418D-80BD-7535527203FF}" sibTransId="{D8B68F2C-6151-4F17-81DA-B3CD3FFCCA45}"/>
    <dgm:cxn modelId="{0AB7FEFE-CF12-49C8-9754-1E37FCEFEAA5}" type="presOf" srcId="{B4EB93B8-748C-46E4-8C6A-A32925C0CA73}" destId="{B9ABCAC7-420B-4AAE-9D69-6B33910932CE}" srcOrd="0" destOrd="0" presId="urn:microsoft.com/office/officeart/2005/8/layout/vList2"/>
    <dgm:cxn modelId="{FB8D4868-BCA5-4141-983E-8C84962F14F8}" type="presParOf" srcId="{38403F4F-43D1-48FE-9D4C-73B7F8BB807E}" destId="{82E5682F-6D68-41C5-BFC4-174E518F6B94}" srcOrd="0" destOrd="0" presId="urn:microsoft.com/office/officeart/2005/8/layout/vList2"/>
    <dgm:cxn modelId="{55490E2F-403D-43F7-9261-93F7095959CE}" type="presParOf" srcId="{38403F4F-43D1-48FE-9D4C-73B7F8BB807E}" destId="{6F108C86-748F-4B17-A964-69524A96BB45}" srcOrd="1" destOrd="0" presId="urn:microsoft.com/office/officeart/2005/8/layout/vList2"/>
    <dgm:cxn modelId="{B14C0277-A1B1-4056-90A9-9E45502A2CEE}" type="presParOf" srcId="{38403F4F-43D1-48FE-9D4C-73B7F8BB807E}" destId="{B9ABCAC7-420B-4AAE-9D69-6B33910932CE}" srcOrd="2" destOrd="0" presId="urn:microsoft.com/office/officeart/2005/8/layout/vList2"/>
    <dgm:cxn modelId="{FFB8897B-BB4F-4D57-9018-47B87BA41A23}" type="presParOf" srcId="{38403F4F-43D1-48FE-9D4C-73B7F8BB807E}" destId="{2DF15BF3-FE82-4E5A-A1FA-28D5BF90B34B}" srcOrd="3" destOrd="0" presId="urn:microsoft.com/office/officeart/2005/8/layout/vList2"/>
    <dgm:cxn modelId="{086DB65A-FEB0-4B8B-AD09-5768CC86A4FB}" type="presParOf" srcId="{38403F4F-43D1-48FE-9D4C-73B7F8BB807E}" destId="{A6F8EBE6-496F-41AB-A91C-A20549EF49D3}" srcOrd="4" destOrd="0" presId="urn:microsoft.com/office/officeart/2005/8/layout/vList2"/>
    <dgm:cxn modelId="{6E4ECDD1-C3DD-4705-AB8C-9586AC627DC2}" type="presParOf" srcId="{38403F4F-43D1-48FE-9D4C-73B7F8BB807E}" destId="{A1CA12E9-3D0E-4BA3-923D-ABD8A711B8F2}" srcOrd="5" destOrd="0" presId="urn:microsoft.com/office/officeart/2005/8/layout/vList2"/>
    <dgm:cxn modelId="{0ADBF1F2-425D-41C8-A439-DB360BF2F12A}" type="presParOf" srcId="{38403F4F-43D1-48FE-9D4C-73B7F8BB807E}" destId="{E59CC9F5-E4E4-4EFD-93B7-0FAB17BEFDB8}" srcOrd="6" destOrd="0" presId="urn:microsoft.com/office/officeart/2005/8/layout/vList2"/>
    <dgm:cxn modelId="{18E8EE01-0528-4978-842A-A14BD4E466FC}" type="presParOf" srcId="{38403F4F-43D1-48FE-9D4C-73B7F8BB807E}" destId="{42F54348-C392-4CBF-A07F-0157864E43FD}" srcOrd="7" destOrd="0" presId="urn:microsoft.com/office/officeart/2005/8/layout/vList2"/>
    <dgm:cxn modelId="{B00C111D-CF5C-4FD6-B88C-7F828310FA7D}" type="presParOf" srcId="{38403F4F-43D1-48FE-9D4C-73B7F8BB807E}" destId="{EC59D681-40E3-4270-B112-922E88C67BC6}" srcOrd="8"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BB841D34-AC04-481D-89E6-9ADB2CD2B0CF}" type="doc">
      <dgm:prSet loTypeId="urn:microsoft.com/office/officeart/2005/8/layout/vProcess5" loCatId="process" qsTypeId="urn:microsoft.com/office/officeart/2005/8/quickstyle/simple1" qsCatId="simple" csTypeId="urn:microsoft.com/office/officeart/2005/8/colors/accent1_2" csCatId="accent1"/>
      <dgm:spPr/>
      <dgm:t>
        <a:bodyPr/>
        <a:lstStyle/>
        <a:p>
          <a:endParaRPr lang="en-US"/>
        </a:p>
      </dgm:t>
    </dgm:pt>
    <dgm:pt modelId="{2808CD3C-6A84-496C-A807-080BAC97BA6C}">
      <dgm:prSet/>
      <dgm:spPr/>
      <dgm:t>
        <a:bodyPr/>
        <a:lstStyle/>
        <a:p>
          <a:r>
            <a:rPr lang="en-US"/>
            <a:t>After each use, cover your poo and pee with dirt. </a:t>
          </a:r>
        </a:p>
      </dgm:t>
    </dgm:pt>
    <dgm:pt modelId="{D49B0253-888F-467F-B717-62C24CBBBD78}" type="parTrans" cxnId="{525F80E4-D8AA-48A2-B0B7-DBDBDCCA1971}">
      <dgm:prSet/>
      <dgm:spPr/>
      <dgm:t>
        <a:bodyPr/>
        <a:lstStyle/>
        <a:p>
          <a:endParaRPr lang="en-US"/>
        </a:p>
      </dgm:t>
    </dgm:pt>
    <dgm:pt modelId="{4842C8CD-CD8F-4CF0-B794-496F3CA3362E}" type="sibTrans" cxnId="{525F80E4-D8AA-48A2-B0B7-DBDBDCCA1971}">
      <dgm:prSet/>
      <dgm:spPr/>
      <dgm:t>
        <a:bodyPr/>
        <a:lstStyle/>
        <a:p>
          <a:endParaRPr lang="en-US"/>
        </a:p>
      </dgm:t>
    </dgm:pt>
    <dgm:pt modelId="{A360CEDD-0048-4FE6-BC8A-05B0898CF242}">
      <dgm:prSet/>
      <dgm:spPr/>
      <dgm:t>
        <a:bodyPr/>
        <a:lstStyle/>
        <a:p>
          <a:r>
            <a:rPr lang="en-US"/>
            <a:t>When filled to the one-foot level, consider the latrine full. Allow space to cover it with at least an additional foot of dirt.</a:t>
          </a:r>
        </a:p>
      </dgm:t>
    </dgm:pt>
    <dgm:pt modelId="{1C6903AE-C70E-41AA-A353-44E2E03BF445}" type="parTrans" cxnId="{2837BE99-C041-411E-B5CF-637377FB2630}">
      <dgm:prSet/>
      <dgm:spPr/>
      <dgm:t>
        <a:bodyPr/>
        <a:lstStyle/>
        <a:p>
          <a:endParaRPr lang="en-US"/>
        </a:p>
      </dgm:t>
    </dgm:pt>
    <dgm:pt modelId="{97BE55E5-4A37-4ED0-A5F2-ADE03F86470D}" type="sibTrans" cxnId="{2837BE99-C041-411E-B5CF-637377FB2630}">
      <dgm:prSet/>
      <dgm:spPr/>
      <dgm:t>
        <a:bodyPr/>
        <a:lstStyle/>
        <a:p>
          <a:endParaRPr lang="en-US"/>
        </a:p>
      </dgm:t>
    </dgm:pt>
    <dgm:pt modelId="{AD801B54-48DC-4F4E-B62F-D315593DF2C5}">
      <dgm:prSet/>
      <dgm:spPr/>
      <dgm:t>
        <a:bodyPr/>
        <a:lstStyle/>
        <a:p>
          <a:r>
            <a:rPr lang="en-US"/>
            <a:t>Mark the location of each latrine so they can be treated during disaster recovery. </a:t>
          </a:r>
        </a:p>
      </dgm:t>
    </dgm:pt>
    <dgm:pt modelId="{55503859-AAD0-4E29-86ED-95E54FF26D4A}" type="parTrans" cxnId="{E668A00A-5537-4D6F-B040-A184BBE16B78}">
      <dgm:prSet/>
      <dgm:spPr/>
      <dgm:t>
        <a:bodyPr/>
        <a:lstStyle/>
        <a:p>
          <a:endParaRPr lang="en-US"/>
        </a:p>
      </dgm:t>
    </dgm:pt>
    <dgm:pt modelId="{6EC54977-3F0E-4854-A339-0CFF1B62C054}" type="sibTrans" cxnId="{E668A00A-5537-4D6F-B040-A184BBE16B78}">
      <dgm:prSet/>
      <dgm:spPr/>
      <dgm:t>
        <a:bodyPr/>
        <a:lstStyle/>
        <a:p>
          <a:endParaRPr lang="en-US"/>
        </a:p>
      </dgm:t>
    </dgm:pt>
    <dgm:pt modelId="{AF6F4967-62C4-496E-BDEF-DB259461B97A}">
      <dgm:prSet/>
      <dgm:spPr/>
      <dgm:t>
        <a:bodyPr/>
        <a:lstStyle/>
        <a:p>
          <a:r>
            <a:rPr lang="en-US"/>
            <a:t>Dig a new hole as needed.</a:t>
          </a:r>
        </a:p>
      </dgm:t>
    </dgm:pt>
    <dgm:pt modelId="{49079760-6F81-46B0-8B31-DCF752E105D6}" type="parTrans" cxnId="{4BEA9407-7D7F-4E3A-A446-DB2EBC1847F3}">
      <dgm:prSet/>
      <dgm:spPr/>
      <dgm:t>
        <a:bodyPr/>
        <a:lstStyle/>
        <a:p>
          <a:endParaRPr lang="en-US"/>
        </a:p>
      </dgm:t>
    </dgm:pt>
    <dgm:pt modelId="{8C2D046E-9C30-4CC3-9157-4A07A5B6C4B8}" type="sibTrans" cxnId="{4BEA9407-7D7F-4E3A-A446-DB2EBC1847F3}">
      <dgm:prSet/>
      <dgm:spPr/>
      <dgm:t>
        <a:bodyPr/>
        <a:lstStyle/>
        <a:p>
          <a:endParaRPr lang="en-US"/>
        </a:p>
      </dgm:t>
    </dgm:pt>
    <dgm:pt modelId="{97729CB7-7A14-44A8-8982-19C2E24AA2B9}">
      <dgm:prSet/>
      <dgm:spPr/>
      <dgm:t>
        <a:bodyPr/>
        <a:lstStyle/>
        <a:p>
          <a:r>
            <a:rPr lang="en-US"/>
            <a:t>Used toilet paper goes into the latrine, but nothing else. Do not bury plastic bags, diapers, feminine hygiene products, or anything else. </a:t>
          </a:r>
        </a:p>
      </dgm:t>
    </dgm:pt>
    <dgm:pt modelId="{765305C9-E779-462F-83B0-78B5EBF571AD}" type="parTrans" cxnId="{C25EE79A-582F-414A-BA2C-9DB6A66AD62E}">
      <dgm:prSet/>
      <dgm:spPr/>
      <dgm:t>
        <a:bodyPr/>
        <a:lstStyle/>
        <a:p>
          <a:endParaRPr lang="en-US"/>
        </a:p>
      </dgm:t>
    </dgm:pt>
    <dgm:pt modelId="{A95683BE-B62E-40BD-88EF-F1AB2263F712}" type="sibTrans" cxnId="{C25EE79A-582F-414A-BA2C-9DB6A66AD62E}">
      <dgm:prSet/>
      <dgm:spPr/>
      <dgm:t>
        <a:bodyPr/>
        <a:lstStyle/>
        <a:p>
          <a:endParaRPr lang="en-US"/>
        </a:p>
      </dgm:t>
    </dgm:pt>
    <dgm:pt modelId="{391F1008-85B2-4CC8-B094-797FB2637960}" type="pres">
      <dgm:prSet presAssocID="{BB841D34-AC04-481D-89E6-9ADB2CD2B0CF}" presName="outerComposite" presStyleCnt="0">
        <dgm:presLayoutVars>
          <dgm:chMax val="5"/>
          <dgm:dir/>
          <dgm:resizeHandles val="exact"/>
        </dgm:presLayoutVars>
      </dgm:prSet>
      <dgm:spPr/>
    </dgm:pt>
    <dgm:pt modelId="{12305323-01E8-4F5D-8A1A-8A22669FB837}" type="pres">
      <dgm:prSet presAssocID="{BB841D34-AC04-481D-89E6-9ADB2CD2B0CF}" presName="dummyMaxCanvas" presStyleCnt="0">
        <dgm:presLayoutVars/>
      </dgm:prSet>
      <dgm:spPr/>
    </dgm:pt>
    <dgm:pt modelId="{D04862B8-880D-4D6C-96DA-F1148B4DD875}" type="pres">
      <dgm:prSet presAssocID="{BB841D34-AC04-481D-89E6-9ADB2CD2B0CF}" presName="FiveNodes_1" presStyleLbl="node1" presStyleIdx="0" presStyleCnt="5">
        <dgm:presLayoutVars>
          <dgm:bulletEnabled val="1"/>
        </dgm:presLayoutVars>
      </dgm:prSet>
      <dgm:spPr/>
    </dgm:pt>
    <dgm:pt modelId="{8C11BB3F-ACB1-42E7-B5B1-A4B805F48AA9}" type="pres">
      <dgm:prSet presAssocID="{BB841D34-AC04-481D-89E6-9ADB2CD2B0CF}" presName="FiveNodes_2" presStyleLbl="node1" presStyleIdx="1" presStyleCnt="5">
        <dgm:presLayoutVars>
          <dgm:bulletEnabled val="1"/>
        </dgm:presLayoutVars>
      </dgm:prSet>
      <dgm:spPr/>
    </dgm:pt>
    <dgm:pt modelId="{AFF7030B-4EC5-4A40-87FC-3E01897EBFAC}" type="pres">
      <dgm:prSet presAssocID="{BB841D34-AC04-481D-89E6-9ADB2CD2B0CF}" presName="FiveNodes_3" presStyleLbl="node1" presStyleIdx="2" presStyleCnt="5">
        <dgm:presLayoutVars>
          <dgm:bulletEnabled val="1"/>
        </dgm:presLayoutVars>
      </dgm:prSet>
      <dgm:spPr/>
    </dgm:pt>
    <dgm:pt modelId="{B7B68D9D-7CD9-45AA-A6C1-627200523565}" type="pres">
      <dgm:prSet presAssocID="{BB841D34-AC04-481D-89E6-9ADB2CD2B0CF}" presName="FiveNodes_4" presStyleLbl="node1" presStyleIdx="3" presStyleCnt="5">
        <dgm:presLayoutVars>
          <dgm:bulletEnabled val="1"/>
        </dgm:presLayoutVars>
      </dgm:prSet>
      <dgm:spPr/>
    </dgm:pt>
    <dgm:pt modelId="{DB1F92EB-EC46-4197-A031-C4C3D589027E}" type="pres">
      <dgm:prSet presAssocID="{BB841D34-AC04-481D-89E6-9ADB2CD2B0CF}" presName="FiveNodes_5" presStyleLbl="node1" presStyleIdx="4" presStyleCnt="5">
        <dgm:presLayoutVars>
          <dgm:bulletEnabled val="1"/>
        </dgm:presLayoutVars>
      </dgm:prSet>
      <dgm:spPr/>
    </dgm:pt>
    <dgm:pt modelId="{508B921E-84C8-4AB1-BFD0-7EB978870F79}" type="pres">
      <dgm:prSet presAssocID="{BB841D34-AC04-481D-89E6-9ADB2CD2B0CF}" presName="FiveConn_1-2" presStyleLbl="fgAccFollowNode1" presStyleIdx="0" presStyleCnt="4">
        <dgm:presLayoutVars>
          <dgm:bulletEnabled val="1"/>
        </dgm:presLayoutVars>
      </dgm:prSet>
      <dgm:spPr/>
    </dgm:pt>
    <dgm:pt modelId="{C31054DE-C7B2-4916-A22C-CDB30B554E93}" type="pres">
      <dgm:prSet presAssocID="{BB841D34-AC04-481D-89E6-9ADB2CD2B0CF}" presName="FiveConn_2-3" presStyleLbl="fgAccFollowNode1" presStyleIdx="1" presStyleCnt="4">
        <dgm:presLayoutVars>
          <dgm:bulletEnabled val="1"/>
        </dgm:presLayoutVars>
      </dgm:prSet>
      <dgm:spPr/>
    </dgm:pt>
    <dgm:pt modelId="{0E466485-2B70-46BA-A036-E3A0FBEBFB66}" type="pres">
      <dgm:prSet presAssocID="{BB841D34-AC04-481D-89E6-9ADB2CD2B0CF}" presName="FiveConn_3-4" presStyleLbl="fgAccFollowNode1" presStyleIdx="2" presStyleCnt="4">
        <dgm:presLayoutVars>
          <dgm:bulletEnabled val="1"/>
        </dgm:presLayoutVars>
      </dgm:prSet>
      <dgm:spPr/>
    </dgm:pt>
    <dgm:pt modelId="{70255BA4-A583-4CCB-8E64-95AC13187C67}" type="pres">
      <dgm:prSet presAssocID="{BB841D34-AC04-481D-89E6-9ADB2CD2B0CF}" presName="FiveConn_4-5" presStyleLbl="fgAccFollowNode1" presStyleIdx="3" presStyleCnt="4">
        <dgm:presLayoutVars>
          <dgm:bulletEnabled val="1"/>
        </dgm:presLayoutVars>
      </dgm:prSet>
      <dgm:spPr/>
    </dgm:pt>
    <dgm:pt modelId="{2F811D02-1A42-4EF4-B58A-3B37D134E16D}" type="pres">
      <dgm:prSet presAssocID="{BB841D34-AC04-481D-89E6-9ADB2CD2B0CF}" presName="FiveNodes_1_text" presStyleLbl="node1" presStyleIdx="4" presStyleCnt="5">
        <dgm:presLayoutVars>
          <dgm:bulletEnabled val="1"/>
        </dgm:presLayoutVars>
      </dgm:prSet>
      <dgm:spPr/>
    </dgm:pt>
    <dgm:pt modelId="{999E6146-59DF-4F5E-858E-B4D817A537D6}" type="pres">
      <dgm:prSet presAssocID="{BB841D34-AC04-481D-89E6-9ADB2CD2B0CF}" presName="FiveNodes_2_text" presStyleLbl="node1" presStyleIdx="4" presStyleCnt="5">
        <dgm:presLayoutVars>
          <dgm:bulletEnabled val="1"/>
        </dgm:presLayoutVars>
      </dgm:prSet>
      <dgm:spPr/>
    </dgm:pt>
    <dgm:pt modelId="{EAF9A1B2-879E-44AF-87E7-7DE3B43D011A}" type="pres">
      <dgm:prSet presAssocID="{BB841D34-AC04-481D-89E6-9ADB2CD2B0CF}" presName="FiveNodes_3_text" presStyleLbl="node1" presStyleIdx="4" presStyleCnt="5">
        <dgm:presLayoutVars>
          <dgm:bulletEnabled val="1"/>
        </dgm:presLayoutVars>
      </dgm:prSet>
      <dgm:spPr/>
    </dgm:pt>
    <dgm:pt modelId="{2D657313-197C-490A-A165-7A718FE75813}" type="pres">
      <dgm:prSet presAssocID="{BB841D34-AC04-481D-89E6-9ADB2CD2B0CF}" presName="FiveNodes_4_text" presStyleLbl="node1" presStyleIdx="4" presStyleCnt="5">
        <dgm:presLayoutVars>
          <dgm:bulletEnabled val="1"/>
        </dgm:presLayoutVars>
      </dgm:prSet>
      <dgm:spPr/>
    </dgm:pt>
    <dgm:pt modelId="{6B9CBFFF-1BC3-473D-BE94-9CD1E044FBC0}" type="pres">
      <dgm:prSet presAssocID="{BB841D34-AC04-481D-89E6-9ADB2CD2B0CF}" presName="FiveNodes_5_text" presStyleLbl="node1" presStyleIdx="4" presStyleCnt="5">
        <dgm:presLayoutVars>
          <dgm:bulletEnabled val="1"/>
        </dgm:presLayoutVars>
      </dgm:prSet>
      <dgm:spPr/>
    </dgm:pt>
  </dgm:ptLst>
  <dgm:cxnLst>
    <dgm:cxn modelId="{4BEA9407-7D7F-4E3A-A446-DB2EBC1847F3}" srcId="{BB841D34-AC04-481D-89E6-9ADB2CD2B0CF}" destId="{AF6F4967-62C4-496E-BDEF-DB259461B97A}" srcOrd="3" destOrd="0" parTransId="{49079760-6F81-46B0-8B31-DCF752E105D6}" sibTransId="{8C2D046E-9C30-4CC3-9157-4A07A5B6C4B8}"/>
    <dgm:cxn modelId="{E668A00A-5537-4D6F-B040-A184BBE16B78}" srcId="{BB841D34-AC04-481D-89E6-9ADB2CD2B0CF}" destId="{AD801B54-48DC-4F4E-B62F-D315593DF2C5}" srcOrd="2" destOrd="0" parTransId="{55503859-AAD0-4E29-86ED-95E54FF26D4A}" sibTransId="{6EC54977-3F0E-4854-A339-0CFF1B62C054}"/>
    <dgm:cxn modelId="{5C59E625-9E00-413E-A206-40B98E9940C8}" type="presOf" srcId="{A360CEDD-0048-4FE6-BC8A-05B0898CF242}" destId="{8C11BB3F-ACB1-42E7-B5B1-A4B805F48AA9}" srcOrd="0" destOrd="0" presId="urn:microsoft.com/office/officeart/2005/8/layout/vProcess5"/>
    <dgm:cxn modelId="{ED0B8128-53A0-464E-A031-538BF9FA2C70}" type="presOf" srcId="{2808CD3C-6A84-496C-A807-080BAC97BA6C}" destId="{2F811D02-1A42-4EF4-B58A-3B37D134E16D}" srcOrd="1" destOrd="0" presId="urn:microsoft.com/office/officeart/2005/8/layout/vProcess5"/>
    <dgm:cxn modelId="{B6441C2B-A484-4151-8755-9A394E6CEED3}" type="presOf" srcId="{8C2D046E-9C30-4CC3-9157-4A07A5B6C4B8}" destId="{70255BA4-A583-4CCB-8E64-95AC13187C67}" srcOrd="0" destOrd="0" presId="urn:microsoft.com/office/officeart/2005/8/layout/vProcess5"/>
    <dgm:cxn modelId="{852F5731-77E8-423D-8F19-F8DA9B4F6C2A}" type="presOf" srcId="{97729CB7-7A14-44A8-8982-19C2E24AA2B9}" destId="{DB1F92EB-EC46-4197-A031-C4C3D589027E}" srcOrd="0" destOrd="0" presId="urn:microsoft.com/office/officeart/2005/8/layout/vProcess5"/>
    <dgm:cxn modelId="{4F894B35-013F-4F81-99EB-9FFE72B969AA}" type="presOf" srcId="{AD801B54-48DC-4F4E-B62F-D315593DF2C5}" destId="{AFF7030B-4EC5-4A40-87FC-3E01897EBFAC}" srcOrd="0" destOrd="0" presId="urn:microsoft.com/office/officeart/2005/8/layout/vProcess5"/>
    <dgm:cxn modelId="{2B9EDD3C-D893-4528-B1F2-1050FA75795F}" type="presOf" srcId="{AD801B54-48DC-4F4E-B62F-D315593DF2C5}" destId="{EAF9A1B2-879E-44AF-87E7-7DE3B43D011A}" srcOrd="1" destOrd="0" presId="urn:microsoft.com/office/officeart/2005/8/layout/vProcess5"/>
    <dgm:cxn modelId="{176D7E5E-05DC-4C70-9AF9-2D0E60959130}" type="presOf" srcId="{6EC54977-3F0E-4854-A339-0CFF1B62C054}" destId="{0E466485-2B70-46BA-A036-E3A0FBEBFB66}" srcOrd="0" destOrd="0" presId="urn:microsoft.com/office/officeart/2005/8/layout/vProcess5"/>
    <dgm:cxn modelId="{FE0FC543-39DC-4A78-9798-B5AE4ED6C59A}" type="presOf" srcId="{BB841D34-AC04-481D-89E6-9ADB2CD2B0CF}" destId="{391F1008-85B2-4CC8-B094-797FB2637960}" srcOrd="0" destOrd="0" presId="urn:microsoft.com/office/officeart/2005/8/layout/vProcess5"/>
    <dgm:cxn modelId="{4BC48F74-A58D-4760-B02C-D4E0FFF1A743}" type="presOf" srcId="{AF6F4967-62C4-496E-BDEF-DB259461B97A}" destId="{B7B68D9D-7CD9-45AA-A6C1-627200523565}" srcOrd="0" destOrd="0" presId="urn:microsoft.com/office/officeart/2005/8/layout/vProcess5"/>
    <dgm:cxn modelId="{3180417C-1A26-40CC-AC75-2DDF9B413E0D}" type="presOf" srcId="{97BE55E5-4A37-4ED0-A5F2-ADE03F86470D}" destId="{C31054DE-C7B2-4916-A22C-CDB30B554E93}" srcOrd="0" destOrd="0" presId="urn:microsoft.com/office/officeart/2005/8/layout/vProcess5"/>
    <dgm:cxn modelId="{ADC96A85-8244-43E7-B83D-17DE4D322A6E}" type="presOf" srcId="{A360CEDD-0048-4FE6-BC8A-05B0898CF242}" destId="{999E6146-59DF-4F5E-858E-B4D817A537D6}" srcOrd="1" destOrd="0" presId="urn:microsoft.com/office/officeart/2005/8/layout/vProcess5"/>
    <dgm:cxn modelId="{944FDC8F-9330-4D19-9FCE-08F4922D62B9}" type="presOf" srcId="{4842C8CD-CD8F-4CF0-B794-496F3CA3362E}" destId="{508B921E-84C8-4AB1-BFD0-7EB978870F79}" srcOrd="0" destOrd="0" presId="urn:microsoft.com/office/officeart/2005/8/layout/vProcess5"/>
    <dgm:cxn modelId="{2837BE99-C041-411E-B5CF-637377FB2630}" srcId="{BB841D34-AC04-481D-89E6-9ADB2CD2B0CF}" destId="{A360CEDD-0048-4FE6-BC8A-05B0898CF242}" srcOrd="1" destOrd="0" parTransId="{1C6903AE-C70E-41AA-A353-44E2E03BF445}" sibTransId="{97BE55E5-4A37-4ED0-A5F2-ADE03F86470D}"/>
    <dgm:cxn modelId="{C25EE79A-582F-414A-BA2C-9DB6A66AD62E}" srcId="{BB841D34-AC04-481D-89E6-9ADB2CD2B0CF}" destId="{97729CB7-7A14-44A8-8982-19C2E24AA2B9}" srcOrd="4" destOrd="0" parTransId="{765305C9-E779-462F-83B0-78B5EBF571AD}" sibTransId="{A95683BE-B62E-40BD-88EF-F1AB2263F712}"/>
    <dgm:cxn modelId="{7882F6AC-F763-4590-8B31-0E4C21550244}" type="presOf" srcId="{97729CB7-7A14-44A8-8982-19C2E24AA2B9}" destId="{6B9CBFFF-1BC3-473D-BE94-9CD1E044FBC0}" srcOrd="1" destOrd="0" presId="urn:microsoft.com/office/officeart/2005/8/layout/vProcess5"/>
    <dgm:cxn modelId="{09DB69D5-3B8F-4D9F-ADDC-1102FF6685BA}" type="presOf" srcId="{2808CD3C-6A84-496C-A807-080BAC97BA6C}" destId="{D04862B8-880D-4D6C-96DA-F1148B4DD875}" srcOrd="0" destOrd="0" presId="urn:microsoft.com/office/officeart/2005/8/layout/vProcess5"/>
    <dgm:cxn modelId="{5A6B47D9-86D1-4748-A9D2-9AD86A72C2D5}" type="presOf" srcId="{AF6F4967-62C4-496E-BDEF-DB259461B97A}" destId="{2D657313-197C-490A-A165-7A718FE75813}" srcOrd="1" destOrd="0" presId="urn:microsoft.com/office/officeart/2005/8/layout/vProcess5"/>
    <dgm:cxn modelId="{525F80E4-D8AA-48A2-B0B7-DBDBDCCA1971}" srcId="{BB841D34-AC04-481D-89E6-9ADB2CD2B0CF}" destId="{2808CD3C-6A84-496C-A807-080BAC97BA6C}" srcOrd="0" destOrd="0" parTransId="{D49B0253-888F-467F-B717-62C24CBBBD78}" sibTransId="{4842C8CD-CD8F-4CF0-B794-496F3CA3362E}"/>
    <dgm:cxn modelId="{A5FAEED7-0EB4-49C6-8D19-80C97710B0EC}" type="presParOf" srcId="{391F1008-85B2-4CC8-B094-797FB2637960}" destId="{12305323-01E8-4F5D-8A1A-8A22669FB837}" srcOrd="0" destOrd="0" presId="urn:microsoft.com/office/officeart/2005/8/layout/vProcess5"/>
    <dgm:cxn modelId="{489E77CF-6C8E-459C-8075-CA3DB799B6A1}" type="presParOf" srcId="{391F1008-85B2-4CC8-B094-797FB2637960}" destId="{D04862B8-880D-4D6C-96DA-F1148B4DD875}" srcOrd="1" destOrd="0" presId="urn:microsoft.com/office/officeart/2005/8/layout/vProcess5"/>
    <dgm:cxn modelId="{181569CB-E3D7-47D5-B297-E02C1DAB261C}" type="presParOf" srcId="{391F1008-85B2-4CC8-B094-797FB2637960}" destId="{8C11BB3F-ACB1-42E7-B5B1-A4B805F48AA9}" srcOrd="2" destOrd="0" presId="urn:microsoft.com/office/officeart/2005/8/layout/vProcess5"/>
    <dgm:cxn modelId="{C59D8228-2103-4823-BB76-5B74BDA295D2}" type="presParOf" srcId="{391F1008-85B2-4CC8-B094-797FB2637960}" destId="{AFF7030B-4EC5-4A40-87FC-3E01897EBFAC}" srcOrd="3" destOrd="0" presId="urn:microsoft.com/office/officeart/2005/8/layout/vProcess5"/>
    <dgm:cxn modelId="{DA90F302-8E4A-4057-813A-DC258D6EE5B5}" type="presParOf" srcId="{391F1008-85B2-4CC8-B094-797FB2637960}" destId="{B7B68D9D-7CD9-45AA-A6C1-627200523565}" srcOrd="4" destOrd="0" presId="urn:microsoft.com/office/officeart/2005/8/layout/vProcess5"/>
    <dgm:cxn modelId="{F3DB7B8E-C8B7-4E47-9C72-E8BFFA2B28FC}" type="presParOf" srcId="{391F1008-85B2-4CC8-B094-797FB2637960}" destId="{DB1F92EB-EC46-4197-A031-C4C3D589027E}" srcOrd="5" destOrd="0" presId="urn:microsoft.com/office/officeart/2005/8/layout/vProcess5"/>
    <dgm:cxn modelId="{1C05E095-9286-49EB-85FA-0A97B873B2C9}" type="presParOf" srcId="{391F1008-85B2-4CC8-B094-797FB2637960}" destId="{508B921E-84C8-4AB1-BFD0-7EB978870F79}" srcOrd="6" destOrd="0" presId="urn:microsoft.com/office/officeart/2005/8/layout/vProcess5"/>
    <dgm:cxn modelId="{377D4C59-9E30-4748-87BE-672B9C4CD248}" type="presParOf" srcId="{391F1008-85B2-4CC8-B094-797FB2637960}" destId="{C31054DE-C7B2-4916-A22C-CDB30B554E93}" srcOrd="7" destOrd="0" presId="urn:microsoft.com/office/officeart/2005/8/layout/vProcess5"/>
    <dgm:cxn modelId="{805F0957-85FB-4202-81A9-460E8882FD70}" type="presParOf" srcId="{391F1008-85B2-4CC8-B094-797FB2637960}" destId="{0E466485-2B70-46BA-A036-E3A0FBEBFB66}" srcOrd="8" destOrd="0" presId="urn:microsoft.com/office/officeart/2005/8/layout/vProcess5"/>
    <dgm:cxn modelId="{F9488BBB-A154-4878-932D-AD4188EDFA93}" type="presParOf" srcId="{391F1008-85B2-4CC8-B094-797FB2637960}" destId="{70255BA4-A583-4CCB-8E64-95AC13187C67}" srcOrd="9" destOrd="0" presId="urn:microsoft.com/office/officeart/2005/8/layout/vProcess5"/>
    <dgm:cxn modelId="{C56658E3-FD69-41F1-957B-620FD43DB589}" type="presParOf" srcId="{391F1008-85B2-4CC8-B094-797FB2637960}" destId="{2F811D02-1A42-4EF4-B58A-3B37D134E16D}" srcOrd="10" destOrd="0" presId="urn:microsoft.com/office/officeart/2005/8/layout/vProcess5"/>
    <dgm:cxn modelId="{1421B05B-D2F1-4710-8445-23D8C0EA4005}" type="presParOf" srcId="{391F1008-85B2-4CC8-B094-797FB2637960}" destId="{999E6146-59DF-4F5E-858E-B4D817A537D6}" srcOrd="11" destOrd="0" presId="urn:microsoft.com/office/officeart/2005/8/layout/vProcess5"/>
    <dgm:cxn modelId="{1307BF6B-F8E1-4F87-8DA0-65518C98DB96}" type="presParOf" srcId="{391F1008-85B2-4CC8-B094-797FB2637960}" destId="{EAF9A1B2-879E-44AF-87E7-7DE3B43D011A}" srcOrd="12" destOrd="0" presId="urn:microsoft.com/office/officeart/2005/8/layout/vProcess5"/>
    <dgm:cxn modelId="{F1A0C83C-6073-4790-B410-ADC8FB64E578}" type="presParOf" srcId="{391F1008-85B2-4CC8-B094-797FB2637960}" destId="{2D657313-197C-490A-A165-7A718FE75813}" srcOrd="13" destOrd="0" presId="urn:microsoft.com/office/officeart/2005/8/layout/vProcess5"/>
    <dgm:cxn modelId="{FCA168D1-EBD7-4AD4-AA90-5FB2588FC381}" type="presParOf" srcId="{391F1008-85B2-4CC8-B094-797FB2637960}" destId="{6B9CBFFF-1BC3-473D-BE94-9CD1E044FBC0}" srcOrd="14" destOrd="0" presId="urn:microsoft.com/office/officeart/2005/8/layout/vProcess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E04401B-C7E1-4DD1-9FA3-A7216338C92D}">
      <dsp:nvSpPr>
        <dsp:cNvPr id="0" name=""/>
        <dsp:cNvSpPr/>
      </dsp:nvSpPr>
      <dsp:spPr>
        <a:xfrm>
          <a:off x="1274399" y="397215"/>
          <a:ext cx="4170761" cy="4170761"/>
        </a:xfrm>
        <a:prstGeom prst="pie">
          <a:avLst>
            <a:gd name="adj1" fmla="val 16200000"/>
            <a:gd name="adj2" fmla="val 5400000"/>
          </a:avLst>
        </a:prstGeom>
        <a:solidFill>
          <a:schemeClr val="dk2">
            <a:hueOff val="0"/>
            <a:satOff val="0"/>
            <a:lumOff val="0"/>
            <a:alphaOff val="0"/>
          </a:schemeClr>
        </a:solidFill>
        <a:ln w="1905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1590" tIns="21590" rIns="21590" bIns="21590" numCol="1" spcCol="1270" anchor="ctr" anchorCtr="0">
          <a:noAutofit/>
        </a:bodyPr>
        <a:lstStyle/>
        <a:p>
          <a:pPr marL="0" lvl="0" indent="0" algn="ctr" defTabSz="755650">
            <a:lnSpc>
              <a:spcPct val="90000"/>
            </a:lnSpc>
            <a:spcBef>
              <a:spcPct val="0"/>
            </a:spcBef>
            <a:spcAft>
              <a:spcPct val="35000"/>
            </a:spcAft>
            <a:buNone/>
          </a:pPr>
          <a:r>
            <a:rPr lang="en-US" sz="1700" kern="1200"/>
            <a:t>A broad and somewhat archaic term, ‘dysentery’ is any severe diarrhea and/ or vomiting caused by pathogens in the digestive system</a:t>
          </a:r>
        </a:p>
      </dsp:txBody>
      <dsp:txXfrm>
        <a:off x="3359779" y="1017864"/>
        <a:ext cx="1464731" cy="2929463"/>
      </dsp:txXfrm>
    </dsp:sp>
    <dsp:sp modelId="{75E159D4-AEBC-4681-AB45-4F91C97F075F}">
      <dsp:nvSpPr>
        <dsp:cNvPr id="0" name=""/>
        <dsp:cNvSpPr/>
      </dsp:nvSpPr>
      <dsp:spPr>
        <a:xfrm>
          <a:off x="1175095" y="397215"/>
          <a:ext cx="4170761" cy="4170761"/>
        </a:xfrm>
        <a:prstGeom prst="pie">
          <a:avLst>
            <a:gd name="adj1" fmla="val 5400000"/>
            <a:gd name="adj2" fmla="val 16200000"/>
          </a:avLst>
        </a:prstGeom>
        <a:solidFill>
          <a:schemeClr val="dk2">
            <a:hueOff val="0"/>
            <a:satOff val="0"/>
            <a:lumOff val="0"/>
            <a:alphaOff val="0"/>
          </a:schemeClr>
        </a:solidFill>
        <a:ln w="1905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1590" tIns="21590" rIns="21590" bIns="21590" numCol="1" spcCol="1270" anchor="ctr" anchorCtr="0">
          <a:noAutofit/>
        </a:bodyPr>
        <a:lstStyle/>
        <a:p>
          <a:pPr marL="0" lvl="0" indent="0" algn="ctr" defTabSz="755650">
            <a:lnSpc>
              <a:spcPct val="90000"/>
            </a:lnSpc>
            <a:spcBef>
              <a:spcPct val="0"/>
            </a:spcBef>
            <a:spcAft>
              <a:spcPct val="35000"/>
            </a:spcAft>
            <a:buNone/>
          </a:pPr>
          <a:r>
            <a:rPr lang="en-US" sz="1700" kern="1200" dirty="0"/>
            <a:t>Major cause of death in disasters. Especially, but not exclusively, for children, the immuno-compromised, the dehydrated,  and the elderly</a:t>
          </a:r>
        </a:p>
      </dsp:txBody>
      <dsp:txXfrm>
        <a:off x="1770918" y="1017864"/>
        <a:ext cx="1464731" cy="2929463"/>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2E5682F-6D68-41C5-BFC4-174E518F6B94}">
      <dsp:nvSpPr>
        <dsp:cNvPr id="0" name=""/>
        <dsp:cNvSpPr/>
      </dsp:nvSpPr>
      <dsp:spPr>
        <a:xfrm>
          <a:off x="0" y="31241"/>
          <a:ext cx="6601968" cy="596700"/>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l" defTabSz="666750">
            <a:lnSpc>
              <a:spcPct val="90000"/>
            </a:lnSpc>
            <a:spcBef>
              <a:spcPct val="0"/>
            </a:spcBef>
            <a:spcAft>
              <a:spcPct val="35000"/>
            </a:spcAft>
            <a:buNone/>
          </a:pPr>
          <a:r>
            <a:rPr lang="en-US" sz="1500" kern="1200" dirty="0"/>
            <a:t>Flies, and to a lesser extent mice, rats and other pests are now a real and serious enemy in a disaster situation.</a:t>
          </a:r>
        </a:p>
      </dsp:txBody>
      <dsp:txXfrm>
        <a:off x="29128" y="60369"/>
        <a:ext cx="6543712" cy="538444"/>
      </dsp:txXfrm>
    </dsp:sp>
    <dsp:sp modelId="{B9ABCAC7-420B-4AAE-9D69-6B33910932CE}">
      <dsp:nvSpPr>
        <dsp:cNvPr id="0" name=""/>
        <dsp:cNvSpPr/>
      </dsp:nvSpPr>
      <dsp:spPr>
        <a:xfrm>
          <a:off x="0" y="671141"/>
          <a:ext cx="6601968" cy="596700"/>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l" defTabSz="666750">
            <a:lnSpc>
              <a:spcPct val="90000"/>
            </a:lnSpc>
            <a:spcBef>
              <a:spcPct val="0"/>
            </a:spcBef>
            <a:spcAft>
              <a:spcPct val="35000"/>
            </a:spcAft>
            <a:buNone/>
          </a:pPr>
          <a:r>
            <a:rPr lang="en-US" sz="1500" kern="1200"/>
            <a:t>They eat shit, then walk all over your food, looking for more to eat.  They are relentless, and implacable.</a:t>
          </a:r>
        </a:p>
      </dsp:txBody>
      <dsp:txXfrm>
        <a:off x="29128" y="700269"/>
        <a:ext cx="6543712" cy="538444"/>
      </dsp:txXfrm>
    </dsp:sp>
    <dsp:sp modelId="{A6F8EBE6-496F-41AB-A91C-A20549EF49D3}">
      <dsp:nvSpPr>
        <dsp:cNvPr id="0" name=""/>
        <dsp:cNvSpPr/>
      </dsp:nvSpPr>
      <dsp:spPr>
        <a:xfrm>
          <a:off x="0" y="1311041"/>
          <a:ext cx="6601968" cy="596700"/>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l" defTabSz="666750">
            <a:lnSpc>
              <a:spcPct val="90000"/>
            </a:lnSpc>
            <a:spcBef>
              <a:spcPct val="0"/>
            </a:spcBef>
            <a:spcAft>
              <a:spcPct val="35000"/>
            </a:spcAft>
            <a:buNone/>
          </a:pPr>
          <a:r>
            <a:rPr lang="en-US" sz="1500" kern="1200"/>
            <a:t>To discourage flies, all fecal matter needs to be covered with seat covers, and a drying material needs to be applied.</a:t>
          </a:r>
        </a:p>
      </dsp:txBody>
      <dsp:txXfrm>
        <a:off x="29128" y="1340169"/>
        <a:ext cx="6543712" cy="538444"/>
      </dsp:txXfrm>
    </dsp:sp>
    <dsp:sp modelId="{E59CC9F5-E4E4-4EFD-93B7-0FAB17BEFDB8}">
      <dsp:nvSpPr>
        <dsp:cNvPr id="0" name=""/>
        <dsp:cNvSpPr/>
      </dsp:nvSpPr>
      <dsp:spPr>
        <a:xfrm>
          <a:off x="0" y="1950941"/>
          <a:ext cx="6601968" cy="596700"/>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l" defTabSz="666750">
            <a:lnSpc>
              <a:spcPct val="90000"/>
            </a:lnSpc>
            <a:spcBef>
              <a:spcPct val="0"/>
            </a:spcBef>
            <a:spcAft>
              <a:spcPct val="35000"/>
            </a:spcAft>
            <a:buNone/>
          </a:pPr>
          <a:r>
            <a:rPr lang="en-US" sz="1500" kern="1200"/>
            <a:t>Food must be covered and secured.</a:t>
          </a:r>
        </a:p>
      </dsp:txBody>
      <dsp:txXfrm>
        <a:off x="29128" y="1980069"/>
        <a:ext cx="6543712" cy="538444"/>
      </dsp:txXfrm>
    </dsp:sp>
    <dsp:sp modelId="{EC59D681-40E3-4270-B112-922E88C67BC6}">
      <dsp:nvSpPr>
        <dsp:cNvPr id="0" name=""/>
        <dsp:cNvSpPr/>
      </dsp:nvSpPr>
      <dsp:spPr>
        <a:xfrm>
          <a:off x="0" y="2590841"/>
          <a:ext cx="6601968" cy="596700"/>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l" defTabSz="666750">
            <a:lnSpc>
              <a:spcPct val="90000"/>
            </a:lnSpc>
            <a:spcBef>
              <a:spcPct val="0"/>
            </a:spcBef>
            <a:spcAft>
              <a:spcPct val="35000"/>
            </a:spcAft>
            <a:buNone/>
          </a:pPr>
          <a:r>
            <a:rPr lang="en-US" sz="1500" kern="1200"/>
            <a:t>However, DON’T cover feces buckets airtight (can foster growth of anaerobic bacteria such as botulism, which is incredibly dangerous)</a:t>
          </a:r>
        </a:p>
      </dsp:txBody>
      <dsp:txXfrm>
        <a:off x="29128" y="2619969"/>
        <a:ext cx="6543712" cy="538444"/>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04862B8-880D-4D6C-96DA-F1148B4DD875}">
      <dsp:nvSpPr>
        <dsp:cNvPr id="0" name=""/>
        <dsp:cNvSpPr/>
      </dsp:nvSpPr>
      <dsp:spPr>
        <a:xfrm>
          <a:off x="0" y="0"/>
          <a:ext cx="3978097" cy="678119"/>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l" defTabSz="533400">
            <a:lnSpc>
              <a:spcPct val="90000"/>
            </a:lnSpc>
            <a:spcBef>
              <a:spcPct val="0"/>
            </a:spcBef>
            <a:spcAft>
              <a:spcPct val="35000"/>
            </a:spcAft>
            <a:buNone/>
          </a:pPr>
          <a:r>
            <a:rPr lang="en-US" sz="1200" kern="1200"/>
            <a:t>After each use, cover your poo and pee with dirt. </a:t>
          </a:r>
        </a:p>
      </dsp:txBody>
      <dsp:txXfrm>
        <a:off x="19861" y="19861"/>
        <a:ext cx="3167014" cy="638397"/>
      </dsp:txXfrm>
    </dsp:sp>
    <dsp:sp modelId="{8C11BB3F-ACB1-42E7-B5B1-A4B805F48AA9}">
      <dsp:nvSpPr>
        <dsp:cNvPr id="0" name=""/>
        <dsp:cNvSpPr/>
      </dsp:nvSpPr>
      <dsp:spPr>
        <a:xfrm>
          <a:off x="297065" y="772302"/>
          <a:ext cx="3978097" cy="678119"/>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l" defTabSz="533400">
            <a:lnSpc>
              <a:spcPct val="90000"/>
            </a:lnSpc>
            <a:spcBef>
              <a:spcPct val="0"/>
            </a:spcBef>
            <a:spcAft>
              <a:spcPct val="35000"/>
            </a:spcAft>
            <a:buNone/>
          </a:pPr>
          <a:r>
            <a:rPr lang="en-US" sz="1200" kern="1200"/>
            <a:t>When filled to the one-foot level, consider the latrine full. Allow space to cover it with at least an additional foot of dirt.</a:t>
          </a:r>
        </a:p>
      </dsp:txBody>
      <dsp:txXfrm>
        <a:off x="316926" y="792163"/>
        <a:ext cx="3200532" cy="638397"/>
      </dsp:txXfrm>
    </dsp:sp>
    <dsp:sp modelId="{AFF7030B-4EC5-4A40-87FC-3E01897EBFAC}">
      <dsp:nvSpPr>
        <dsp:cNvPr id="0" name=""/>
        <dsp:cNvSpPr/>
      </dsp:nvSpPr>
      <dsp:spPr>
        <a:xfrm>
          <a:off x="594131" y="1544604"/>
          <a:ext cx="3978097" cy="678119"/>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l" defTabSz="533400">
            <a:lnSpc>
              <a:spcPct val="90000"/>
            </a:lnSpc>
            <a:spcBef>
              <a:spcPct val="0"/>
            </a:spcBef>
            <a:spcAft>
              <a:spcPct val="35000"/>
            </a:spcAft>
            <a:buNone/>
          </a:pPr>
          <a:r>
            <a:rPr lang="en-US" sz="1200" kern="1200"/>
            <a:t>Mark the location of each latrine so they can be treated during disaster recovery. </a:t>
          </a:r>
        </a:p>
      </dsp:txBody>
      <dsp:txXfrm>
        <a:off x="613992" y="1564465"/>
        <a:ext cx="3200532" cy="638397"/>
      </dsp:txXfrm>
    </dsp:sp>
    <dsp:sp modelId="{B7B68D9D-7CD9-45AA-A6C1-627200523565}">
      <dsp:nvSpPr>
        <dsp:cNvPr id="0" name=""/>
        <dsp:cNvSpPr/>
      </dsp:nvSpPr>
      <dsp:spPr>
        <a:xfrm>
          <a:off x="891197" y="2316906"/>
          <a:ext cx="3978097" cy="678119"/>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l" defTabSz="533400">
            <a:lnSpc>
              <a:spcPct val="90000"/>
            </a:lnSpc>
            <a:spcBef>
              <a:spcPct val="0"/>
            </a:spcBef>
            <a:spcAft>
              <a:spcPct val="35000"/>
            </a:spcAft>
            <a:buNone/>
          </a:pPr>
          <a:r>
            <a:rPr lang="en-US" sz="1200" kern="1200"/>
            <a:t>Dig a new hole as needed.</a:t>
          </a:r>
        </a:p>
      </dsp:txBody>
      <dsp:txXfrm>
        <a:off x="911058" y="2336767"/>
        <a:ext cx="3200532" cy="638397"/>
      </dsp:txXfrm>
    </dsp:sp>
    <dsp:sp modelId="{DB1F92EB-EC46-4197-A031-C4C3D589027E}">
      <dsp:nvSpPr>
        <dsp:cNvPr id="0" name=""/>
        <dsp:cNvSpPr/>
      </dsp:nvSpPr>
      <dsp:spPr>
        <a:xfrm>
          <a:off x="1188262" y="3089208"/>
          <a:ext cx="3978097" cy="678119"/>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l" defTabSz="533400">
            <a:lnSpc>
              <a:spcPct val="90000"/>
            </a:lnSpc>
            <a:spcBef>
              <a:spcPct val="0"/>
            </a:spcBef>
            <a:spcAft>
              <a:spcPct val="35000"/>
            </a:spcAft>
            <a:buNone/>
          </a:pPr>
          <a:r>
            <a:rPr lang="en-US" sz="1200" kern="1200"/>
            <a:t>Used toilet paper goes into the latrine, but nothing else. Do not bury plastic bags, diapers, feminine hygiene products, or anything else. </a:t>
          </a:r>
        </a:p>
      </dsp:txBody>
      <dsp:txXfrm>
        <a:off x="1208123" y="3109069"/>
        <a:ext cx="3200532" cy="638397"/>
      </dsp:txXfrm>
    </dsp:sp>
    <dsp:sp modelId="{508B921E-84C8-4AB1-BFD0-7EB978870F79}">
      <dsp:nvSpPr>
        <dsp:cNvPr id="0" name=""/>
        <dsp:cNvSpPr/>
      </dsp:nvSpPr>
      <dsp:spPr>
        <a:xfrm>
          <a:off x="3537319" y="495403"/>
          <a:ext cx="440777" cy="440777"/>
        </a:xfrm>
        <a:prstGeom prst="downArrow">
          <a:avLst>
            <a:gd name="adj1" fmla="val 55000"/>
            <a:gd name="adj2" fmla="val 45000"/>
          </a:avLst>
        </a:prstGeom>
        <a:solidFill>
          <a:schemeClr val="accent1">
            <a:alpha val="90000"/>
            <a:tint val="40000"/>
            <a:hueOff val="0"/>
            <a:satOff val="0"/>
            <a:lumOff val="0"/>
            <a:alphaOff val="0"/>
          </a:schemeClr>
        </a:solidFill>
        <a:ln w="1905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5400" tIns="25400" rIns="25400" bIns="25400" numCol="1" spcCol="1270" anchor="ctr" anchorCtr="0">
          <a:noAutofit/>
        </a:bodyPr>
        <a:lstStyle/>
        <a:p>
          <a:pPr marL="0" lvl="0" indent="0" algn="ctr" defTabSz="889000">
            <a:lnSpc>
              <a:spcPct val="90000"/>
            </a:lnSpc>
            <a:spcBef>
              <a:spcPct val="0"/>
            </a:spcBef>
            <a:spcAft>
              <a:spcPct val="35000"/>
            </a:spcAft>
            <a:buNone/>
          </a:pPr>
          <a:endParaRPr lang="en-US" sz="2000" kern="1200"/>
        </a:p>
      </dsp:txBody>
      <dsp:txXfrm>
        <a:off x="3636494" y="495403"/>
        <a:ext cx="242427" cy="331685"/>
      </dsp:txXfrm>
    </dsp:sp>
    <dsp:sp modelId="{C31054DE-C7B2-4916-A22C-CDB30B554E93}">
      <dsp:nvSpPr>
        <dsp:cNvPr id="0" name=""/>
        <dsp:cNvSpPr/>
      </dsp:nvSpPr>
      <dsp:spPr>
        <a:xfrm>
          <a:off x="3834385" y="1267705"/>
          <a:ext cx="440777" cy="440777"/>
        </a:xfrm>
        <a:prstGeom prst="downArrow">
          <a:avLst>
            <a:gd name="adj1" fmla="val 55000"/>
            <a:gd name="adj2" fmla="val 45000"/>
          </a:avLst>
        </a:prstGeom>
        <a:solidFill>
          <a:schemeClr val="accent1">
            <a:alpha val="90000"/>
            <a:tint val="40000"/>
            <a:hueOff val="0"/>
            <a:satOff val="0"/>
            <a:lumOff val="0"/>
            <a:alphaOff val="0"/>
          </a:schemeClr>
        </a:solidFill>
        <a:ln w="1905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5400" tIns="25400" rIns="25400" bIns="25400" numCol="1" spcCol="1270" anchor="ctr" anchorCtr="0">
          <a:noAutofit/>
        </a:bodyPr>
        <a:lstStyle/>
        <a:p>
          <a:pPr marL="0" lvl="0" indent="0" algn="ctr" defTabSz="889000">
            <a:lnSpc>
              <a:spcPct val="90000"/>
            </a:lnSpc>
            <a:spcBef>
              <a:spcPct val="0"/>
            </a:spcBef>
            <a:spcAft>
              <a:spcPct val="35000"/>
            </a:spcAft>
            <a:buNone/>
          </a:pPr>
          <a:endParaRPr lang="en-US" sz="2000" kern="1200"/>
        </a:p>
      </dsp:txBody>
      <dsp:txXfrm>
        <a:off x="3933560" y="1267705"/>
        <a:ext cx="242427" cy="331685"/>
      </dsp:txXfrm>
    </dsp:sp>
    <dsp:sp modelId="{0E466485-2B70-46BA-A036-E3A0FBEBFB66}">
      <dsp:nvSpPr>
        <dsp:cNvPr id="0" name=""/>
        <dsp:cNvSpPr/>
      </dsp:nvSpPr>
      <dsp:spPr>
        <a:xfrm>
          <a:off x="4131451" y="2028706"/>
          <a:ext cx="440777" cy="440777"/>
        </a:xfrm>
        <a:prstGeom prst="downArrow">
          <a:avLst>
            <a:gd name="adj1" fmla="val 55000"/>
            <a:gd name="adj2" fmla="val 45000"/>
          </a:avLst>
        </a:prstGeom>
        <a:solidFill>
          <a:schemeClr val="accent1">
            <a:alpha val="90000"/>
            <a:tint val="40000"/>
            <a:hueOff val="0"/>
            <a:satOff val="0"/>
            <a:lumOff val="0"/>
            <a:alphaOff val="0"/>
          </a:schemeClr>
        </a:solidFill>
        <a:ln w="1905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5400" tIns="25400" rIns="25400" bIns="25400" numCol="1" spcCol="1270" anchor="ctr" anchorCtr="0">
          <a:noAutofit/>
        </a:bodyPr>
        <a:lstStyle/>
        <a:p>
          <a:pPr marL="0" lvl="0" indent="0" algn="ctr" defTabSz="889000">
            <a:lnSpc>
              <a:spcPct val="90000"/>
            </a:lnSpc>
            <a:spcBef>
              <a:spcPct val="0"/>
            </a:spcBef>
            <a:spcAft>
              <a:spcPct val="35000"/>
            </a:spcAft>
            <a:buNone/>
          </a:pPr>
          <a:endParaRPr lang="en-US" sz="2000" kern="1200"/>
        </a:p>
      </dsp:txBody>
      <dsp:txXfrm>
        <a:off x="4230626" y="2028706"/>
        <a:ext cx="242427" cy="331685"/>
      </dsp:txXfrm>
    </dsp:sp>
    <dsp:sp modelId="{70255BA4-A583-4CCB-8E64-95AC13187C67}">
      <dsp:nvSpPr>
        <dsp:cNvPr id="0" name=""/>
        <dsp:cNvSpPr/>
      </dsp:nvSpPr>
      <dsp:spPr>
        <a:xfrm>
          <a:off x="4428516" y="2808543"/>
          <a:ext cx="440777" cy="440777"/>
        </a:xfrm>
        <a:prstGeom prst="downArrow">
          <a:avLst>
            <a:gd name="adj1" fmla="val 55000"/>
            <a:gd name="adj2" fmla="val 45000"/>
          </a:avLst>
        </a:prstGeom>
        <a:solidFill>
          <a:schemeClr val="accent1">
            <a:alpha val="90000"/>
            <a:tint val="40000"/>
            <a:hueOff val="0"/>
            <a:satOff val="0"/>
            <a:lumOff val="0"/>
            <a:alphaOff val="0"/>
          </a:schemeClr>
        </a:solidFill>
        <a:ln w="1905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5400" tIns="25400" rIns="25400" bIns="25400" numCol="1" spcCol="1270" anchor="ctr" anchorCtr="0">
          <a:noAutofit/>
        </a:bodyPr>
        <a:lstStyle/>
        <a:p>
          <a:pPr marL="0" lvl="0" indent="0" algn="ctr" defTabSz="889000">
            <a:lnSpc>
              <a:spcPct val="90000"/>
            </a:lnSpc>
            <a:spcBef>
              <a:spcPct val="0"/>
            </a:spcBef>
            <a:spcAft>
              <a:spcPct val="35000"/>
            </a:spcAft>
            <a:buNone/>
          </a:pPr>
          <a:endParaRPr lang="en-US" sz="2000" kern="1200"/>
        </a:p>
      </dsp:txBody>
      <dsp:txXfrm>
        <a:off x="4527691" y="2808543"/>
        <a:ext cx="242427" cy="331685"/>
      </dsp:txXfrm>
    </dsp:sp>
  </dsp:spTree>
</dsp:drawing>
</file>

<file path=ppt/diagrams/layout1.xml><?xml version="1.0" encoding="utf-8"?>
<dgm:layoutDef xmlns:dgm="http://schemas.openxmlformats.org/drawingml/2006/diagram" xmlns:a="http://schemas.openxmlformats.org/drawingml/2006/main" uniqueId="urn:microsoft.com/office/officeart/2005/8/layout/chart3">
  <dgm:title val=""/>
  <dgm:desc val=""/>
  <dgm:catLst>
    <dgm:cat type="relationship" pri="27000"/>
    <dgm:cat type="cycle" pri="8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ompositeShape">
    <dgm:varLst>
      <dgm:chMax val="7"/>
      <dgm:dir/>
      <dgm:resizeHandles val="exact"/>
    </dgm:varLst>
    <dgm:alg type="composite">
      <dgm:param type="horzAlign" val="ctr"/>
      <dgm:param type="vertAlign" val="mid"/>
      <dgm:param type="ar" val="1"/>
    </dgm:alg>
    <dgm:presOf/>
    <dgm:shape xmlns:r="http://schemas.openxmlformats.org/officeDocument/2006/relationships" r:blip="">
      <dgm:adjLst/>
    </dgm:shape>
    <dgm:choose name="Name0">
      <dgm:if name="Name1" axis="ch" ptType="node" func="cnt" op="equ" val="1">
        <dgm:constrLst>
          <dgm:constr type="l" for="ch" forName="wedge1" refType="w" fact="0.08"/>
          <dgm:constr type="t" for="ch" forName="wedge1" refType="w" fact="0.08"/>
          <dgm:constr type="w" for="ch" forName="wedge1" refType="w" fact="0.84"/>
          <dgm:constr type="h" for="ch" forName="wedge1" refType="h" fact="0.84"/>
          <dgm:constr type="l" for="ch" forName="wedge1Tx" refType="w" fact="0.205"/>
          <dgm:constr type="t" for="ch" forName="wedge1Tx" refType="h" fact="0.205"/>
          <dgm:constr type="w" for="ch" forName="wedge1Tx" refType="w" fact="0.59"/>
          <dgm:constr type="h" for="ch" forName="wedge1Tx" refType="h" fact="0.59"/>
          <dgm:constr type="primFontSz" for="ch" ptType="node" op="equ"/>
        </dgm:constrLst>
      </dgm:if>
      <dgm:if name="Name2" axis="ch" ptType="node" func="cnt" op="equ" val="2">
        <dgm:constrLst>
          <dgm:constr type="l" for="ch" forName="wedge1" refType="w" fact="0.1"/>
          <dgm:constr type="t" for="ch" forName="wedge1" refType="w" fact="0.08"/>
          <dgm:constr type="w" for="ch" forName="wedge1" refType="w" fact="0.84"/>
          <dgm:constr type="h" for="ch" forName="wedge1" refType="h" fact="0.84"/>
          <dgm:constr type="l" for="ch" forName="wedge1Tx" refType="w" fact="0.52"/>
          <dgm:constr type="t" for="ch" forName="wedge1Tx" refType="h" fact="0.205"/>
          <dgm:constr type="w" for="ch" forName="wedge1Tx" refType="w" fact="0.295"/>
          <dgm:constr type="h" for="ch" forName="wedge1Tx" refType="h" fact="0.59"/>
          <dgm:constr type="l" for="ch" forName="wedge2" refType="w" fact="0.08"/>
          <dgm:constr type="t" for="ch" forName="wedge2" refType="w" fact="0.08"/>
          <dgm:constr type="w" for="ch" forName="wedge2" refType="w" fact="0.84"/>
          <dgm:constr type="h" for="ch" forName="wedge2" refType="h" fact="0.84"/>
          <dgm:constr type="l" for="ch" forName="wedge2Tx" refType="w" fact="0.2"/>
          <dgm:constr type="t" for="ch" forName="wedge2Tx" refType="h" fact="0.205"/>
          <dgm:constr type="w" for="ch" forName="wedge2Tx" refType="w" fact="0.295"/>
          <dgm:constr type="h" for="ch" forName="wedge2Tx" refType="h" fact="0.59"/>
          <dgm:constr type="primFontSz" for="ch" ptType="node" op="equ"/>
        </dgm:constrLst>
      </dgm:if>
      <dgm:if name="Name3" axis="ch" ptType="node" func="cnt" op="equ" val="3">
        <dgm:choose name="Name4">
          <dgm:if name="Name5" func="var" arg="dir" op="equ" val="norm">
            <dgm:constrLst>
              <dgm:constr type="l" for="ch" forName="wedge1" refType="w" fact="0.1233"/>
              <dgm:constr type="t" for="ch" forName="wedge1" refType="w" fact="0.055"/>
              <dgm:constr type="w" for="ch" forName="wedge1" refType="w" fact="0.84"/>
              <dgm:constr type="h" for="ch" forName="wedge1" refType="h" fact="0.84"/>
              <dgm:constr type="l" for="ch" forName="wedge1Tx" refType="w" fact="0.58"/>
              <dgm:constr type="t" for="ch" forName="wedge1Tx" refType="h" fact="0.21"/>
              <dgm:constr type="w" for="ch" forName="wedge1Tx" refType="w" fact="0.285"/>
              <dgm:constr type="h" for="ch" forName="wedge1Tx" refType="h" fact="0.28"/>
              <dgm:constr type="l" for="ch" forName="wedge2" refType="w" fact="0.08"/>
              <dgm:constr type="t" for="ch" forName="wedge2" refType="w" fact="0.08"/>
              <dgm:constr type="w" for="ch" forName="wedge2" refType="w" fact="0.84"/>
              <dgm:constr type="h" for="ch" forName="wedge2" refType="h" fact="0.84"/>
              <dgm:constr type="l" for="ch" forName="wedge2Tx" refType="w" fact="0.31"/>
              <dgm:constr type="t" for="ch" forName="wedge2Tx" refType="h" fact="0.61"/>
              <dgm:constr type="w" for="ch" forName="wedge2Tx" refType="w" fact="0.38"/>
              <dgm:constr type="h" for="ch" forName="wedge2Tx" refType="h" fact="0.26"/>
              <dgm:constr type="l" for="ch" forName="wedge3" refType="w" fact="0.08"/>
              <dgm:constr type="t" for="ch" forName="wedge3" refType="w" fact="0.08"/>
              <dgm:constr type="w" for="ch" forName="wedge3" refType="w" fact="0.84"/>
              <dgm:constr type="h" for="ch" forName="wedge3" refType="h" fact="0.84"/>
              <dgm:constr type="l" for="ch" forName="wedge3Tx" refType="w" fact="0.17"/>
              <dgm:constr type="t" for="ch" forName="wedge3Tx" refType="h" fact="0.245"/>
              <dgm:constr type="w" for="ch" forName="wedge3Tx" refType="w" fact="0.285"/>
              <dgm:constr type="h" for="ch" forName="wedge3Tx" refType="h" fact="0.28"/>
              <dgm:constr type="primFontSz" for="ch" ptType="node" op="equ"/>
            </dgm:constrLst>
          </dgm:if>
          <dgm:else name="Name6">
            <dgm:constrLst>
              <dgm:constr type="l" for="ch" forName="wedge1" refType="w" fact="0.08"/>
              <dgm:constr type="t" for="ch" forName="wedge1" refType="w" fact="0.08"/>
              <dgm:constr type="w" for="ch" forName="wedge1" refType="w" fact="0.84"/>
              <dgm:constr type="h" for="ch" forName="wedge1" refType="h" fact="0.84"/>
              <dgm:constr type="l" for="ch" forName="wedge1Tx" refType="w" fact="0.545"/>
              <dgm:constr type="t" for="ch" forName="wedge1Tx" refType="h" fact="0.245"/>
              <dgm:constr type="w" for="ch" forName="wedge1Tx" refType="w" fact="0.285"/>
              <dgm:constr type="h" for="ch" forName="wedge1Tx" refType="h" fact="0.28"/>
              <dgm:constr type="l" for="ch" forName="wedge2" refType="w" fact="0.08"/>
              <dgm:constr type="t" for="ch" forName="wedge2" refType="w" fact="0.08"/>
              <dgm:constr type="w" for="ch" forName="wedge2" refType="w" fact="0.84"/>
              <dgm:constr type="h" for="ch" forName="wedge2" refType="h" fact="0.84"/>
              <dgm:constr type="l" for="ch" forName="wedge2Tx" refType="w" fact="0.31"/>
              <dgm:constr type="t" for="ch" forName="wedge2Tx" refType="h" fact="0.61"/>
              <dgm:constr type="w" for="ch" forName="wedge2Tx" refType="w" fact="0.38"/>
              <dgm:constr type="h" for="ch" forName="wedge2Tx" refType="h" fact="0.26"/>
              <dgm:constr type="l" for="ch" forName="wedge3" refType="w" fact="0.0367"/>
              <dgm:constr type="t" for="ch" forName="wedge3" refType="w" fact="0.055"/>
              <dgm:constr type="w" for="ch" forName="wedge3" refType="w" fact="0.84"/>
              <dgm:constr type="h" for="ch" forName="wedge3" refType="h" fact="0.84"/>
              <dgm:constr type="l" for="ch" forName="wedge3Tx" refType="w" fact="0.14"/>
              <dgm:constr type="t" for="ch" forName="wedge3Tx" refType="h" fact="0.21"/>
              <dgm:constr type="w" for="ch" forName="wedge3Tx" refType="w" fact="0.285"/>
              <dgm:constr type="h" for="ch" forName="wedge3Tx" refType="h" fact="0.28"/>
              <dgm:constr type="primFontSz" for="ch" ptType="node" op="equ"/>
            </dgm:constrLst>
          </dgm:else>
        </dgm:choose>
      </dgm:if>
      <dgm:if name="Name7" axis="ch" ptType="node" func="cnt" op="equ" val="4">
        <dgm:choose name="Name8">
          <dgm:if name="Name9" func="var" arg="dir" op="equ" val="norm">
            <dgm:constrLst>
              <dgm:constr type="l" for="ch" forName="wedge1" refType="w" fact="0.1154"/>
              <dgm:constr type="t" for="ch" forName="wedge1" refType="w" fact="0.0446"/>
              <dgm:constr type="w" for="ch" forName="wedge1" refType="w" fact="0.84"/>
              <dgm:constr type="h" for="ch" forName="wedge1" refType="h" fact="0.84"/>
              <dgm:constr type="l" for="ch" forName="wedge1Tx" refType="w" fact="0.545"/>
              <dgm:constr type="t" for="ch" forName="wedge1Tx" refType="h" fact="0.2"/>
              <dgm:constr type="w" for="ch" forName="wedge1Tx" refType="w" fact="0.31"/>
              <dgm:constr type="h" for="ch" forName="wedge1Tx" refType="h" fact="0.25"/>
              <dgm:constr type="l" for="ch" forName="wedge2" refType="w" fact="0.08"/>
              <dgm:constr type="t" for="ch" forName="wedge2" refType="w" fact="0.08"/>
              <dgm:constr type="w" for="ch" forName="wedge2" refType="w" fact="0.84"/>
              <dgm:constr type="h" for="ch" forName="wedge2" refType="h" fact="0.84"/>
              <dgm:constr type="l" for="ch" forName="wedge2Tx" refType="w" fact="0.515"/>
              <dgm:constr type="t" for="ch" forName="wedge2Tx" refType="h" fact="0.515"/>
              <dgm:constr type="w" for="ch" forName="wedge2Tx" refType="w" fact="0.31"/>
              <dgm:constr type="h" for="ch" forName="wedge2Tx" refType="h" fact="0.25"/>
              <dgm:constr type="l" for="ch" forName="wedge3" refType="w" fact="0.08"/>
              <dgm:constr type="t" for="ch" forName="wedge3" refType="w" fact="0.08"/>
              <dgm:constr type="w" for="ch" forName="wedge3" refType="w" fact="0.84"/>
              <dgm:constr type="h" for="ch" forName="wedge3" refType="h" fact="0.84"/>
              <dgm:constr type="l" for="ch" forName="wedge3Tx" refType="w" fact="0.175"/>
              <dgm:constr type="t" for="ch" forName="wedge3Tx" refType="h" fact="0.515"/>
              <dgm:constr type="w" for="ch" forName="wedge3Tx" refType="w" fact="0.31"/>
              <dgm:constr type="h" for="ch" forName="wedge3Tx" refType="h" fact="0.25"/>
              <dgm:constr type="l" for="ch" forName="wedge4" refType="w" fact="0.08"/>
              <dgm:constr type="t" for="ch" forName="wedge4" refType="h" fact="0.08"/>
              <dgm:constr type="w" for="ch" forName="wedge4" refType="w" fact="0.84"/>
              <dgm:constr type="h" for="ch" forName="wedge4" refType="h" fact="0.84"/>
              <dgm:constr type="l" for="ch" forName="wedge4Tx" refType="w" fact="0.175"/>
              <dgm:constr type="t" for="ch" forName="wedge4Tx" refType="h" fact="0.235"/>
              <dgm:constr type="w" for="ch" forName="wedge4Tx" refType="w" fact="0.31"/>
              <dgm:constr type="h" for="ch" forName="wedge4Tx" refType="h" fact="0.25"/>
              <dgm:constr type="primFontSz" for="ch" ptType="node" op="equ"/>
            </dgm:constrLst>
          </dgm:if>
          <dgm:else name="Name10">
            <dgm:constrLst>
              <dgm:constr type="l" for="ch" forName="wedge1" refType="w" fact="0.08"/>
              <dgm:constr type="t" for="ch" forName="wedge1" refType="w" fact="0.08"/>
              <dgm:constr type="w" for="ch" forName="wedge1" refType="w" fact="0.84"/>
              <dgm:constr type="h" for="ch" forName="wedge1" refType="h" fact="0.84"/>
              <dgm:constr type="l" for="ch" forName="wedge1Tx" refType="w" fact="0.515"/>
              <dgm:constr type="t" for="ch" forName="wedge1Tx" refType="h" fact="0.235"/>
              <dgm:constr type="w" for="ch" forName="wedge1Tx" refType="w" fact="0.31"/>
              <dgm:constr type="h" for="ch" forName="wedge1Tx" refType="h" fact="0.25"/>
              <dgm:constr type="l" for="ch" forName="wedge2" refType="w" fact="0.08"/>
              <dgm:constr type="t" for="ch" forName="wedge2" refType="w" fact="0.08"/>
              <dgm:constr type="w" for="ch" forName="wedge2" refType="w" fact="0.84"/>
              <dgm:constr type="h" for="ch" forName="wedge2" refType="h" fact="0.84"/>
              <dgm:constr type="l" for="ch" forName="wedge2Tx" refType="w" fact="0.515"/>
              <dgm:constr type="t" for="ch" forName="wedge2Tx" refType="h" fact="0.515"/>
              <dgm:constr type="w" for="ch" forName="wedge2Tx" refType="w" fact="0.31"/>
              <dgm:constr type="h" for="ch" forName="wedge2Tx" refType="h" fact="0.25"/>
              <dgm:constr type="l" for="ch" forName="wedge3" refType="w" fact="0.08"/>
              <dgm:constr type="t" for="ch" forName="wedge3" refType="w" fact="0.08"/>
              <dgm:constr type="w" for="ch" forName="wedge3" refType="w" fact="0.84"/>
              <dgm:constr type="h" for="ch" forName="wedge3" refType="h" fact="0.84"/>
              <dgm:constr type="l" for="ch" forName="wedge3Tx" refType="w" fact="0.175"/>
              <dgm:constr type="t" for="ch" forName="wedge3Tx" refType="h" fact="0.515"/>
              <dgm:constr type="w" for="ch" forName="wedge3Tx" refType="w" fact="0.31"/>
              <dgm:constr type="h" for="ch" forName="wedge3Tx" refType="h" fact="0.25"/>
              <dgm:constr type="l" for="ch" forName="wedge4" refType="w" fact="0.0446"/>
              <dgm:constr type="t" for="ch" forName="wedge4" refType="h" fact="0.0446"/>
              <dgm:constr type="w" for="ch" forName="wedge4" refType="w" fact="0.84"/>
              <dgm:constr type="h" for="ch" forName="wedge4" refType="h" fact="0.84"/>
              <dgm:constr type="l" for="ch" forName="wedge4Tx" refType="w" fact="0.145"/>
              <dgm:constr type="t" for="ch" forName="wedge4Tx" refType="h" fact="0.2"/>
              <dgm:constr type="w" for="ch" forName="wedge4Tx" refType="w" fact="0.31"/>
              <dgm:constr type="h" for="ch" forName="wedge4Tx" refType="h" fact="0.25"/>
              <dgm:constr type="primFontSz" for="ch" ptType="node" op="equ"/>
            </dgm:constrLst>
          </dgm:else>
        </dgm:choose>
      </dgm:if>
      <dgm:if name="Name11" axis="ch" ptType="node" func="cnt" op="equ" val="5">
        <dgm:choose name="Name12">
          <dgm:if name="Name13" func="var" arg="dir" op="equ" val="norm">
            <dgm:constrLst>
              <dgm:constr type="l" for="ch" forName="wedge1" refType="w" fact="0.1094"/>
              <dgm:constr type="t" for="ch" forName="wedge1" refType="w" fact="0.0395"/>
              <dgm:constr type="w" for="ch" forName="wedge1" refType="w" fact="0.84"/>
              <dgm:constr type="h" for="ch" forName="wedge1" refType="h" fact="0.84"/>
              <dgm:constr type="l" for="ch" forName="wedge1Tx" refType="w" fact="0.54"/>
              <dgm:constr type="t" for="ch" forName="wedge1Tx" refType="h" fact="0.165"/>
              <dgm:constr type="w" for="ch" forName="wedge1Tx" refType="w" fact="0.285"/>
              <dgm:constr type="h" for="ch" forName="wedge1Tx" refType="h" fact="0.195"/>
              <dgm:constr type="l" for="ch" forName="wedge2" refType="w" fact="0.08"/>
              <dgm:constr type="t" for="ch" forName="wedge2" refType="w" fact="0.08"/>
              <dgm:constr type="w" for="ch" forName="wedge2" refType="w" fact="0.84"/>
              <dgm:constr type="h" for="ch" forName="wedge2" refType="h" fact="0.84"/>
              <dgm:constr type="l" for="ch" forName="wedge2Tx" refType="w" fact="0.629"/>
              <dgm:constr type="t" for="ch" forName="wedge2Tx" refType="h" fact="0.46"/>
              <dgm:constr type="w" for="ch" forName="wedge2Tx" refType="w" fact="0.25"/>
              <dgm:constr type="h" for="ch" forName="wedge2Tx" refType="h" fact="0.211"/>
              <dgm:constr type="l" for="ch" forName="wedge3" refType="w" fact="0.08"/>
              <dgm:constr type="t" for="ch" forName="wedge3" refType="w" fact="0.08"/>
              <dgm:constr type="w" for="ch" forName="wedge3" refType="w" fact="0.84"/>
              <dgm:constr type="h" for="ch" forName="wedge3" refType="h" fact="0.84"/>
              <dgm:constr type="l" for="ch" forName="wedge3Tx" refType="w" fact="0.35"/>
              <dgm:constr type="t" for="ch" forName="wedge3Tx" refType="h" fact="0.71"/>
              <dgm:constr type="w" for="ch" forName="wedge3Tx" refType="w" fact="0.3"/>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12"/>
              <dgm:constr type="t" for="ch" forName="wedge4Tx" refType="h" fact="0.46"/>
              <dgm:constr type="w" for="ch" forName="wedge4Tx" refType="w" fact="0.25"/>
              <dgm:constr type="h" for="ch" forName="wedge4Tx" refType="h" fact="0.211"/>
              <dgm:constr type="l" for="ch" forName="wedge5" refType="w" fact="0.08"/>
              <dgm:constr type="t" for="ch" forName="wedge5" refType="h" fact="0.08"/>
              <dgm:constr type="w" for="ch" forName="wedge5" refType="w" fact="0.84"/>
              <dgm:constr type="h" for="ch" forName="wedge5" refType="h" fact="0.84"/>
              <dgm:constr type="l" for="ch" forName="wedge5Tx" refType="w" fact="0.2025"/>
              <dgm:constr type="t" for="ch" forName="wedge5Tx" refType="h" fact="0.208"/>
              <dgm:constr type="w" for="ch" forName="wedge5Tx" refType="w" fact="0.285"/>
              <dgm:constr type="h" for="ch" forName="wedge5Tx" refType="h" fact="0.195"/>
              <dgm:constr type="primFontSz" for="ch" ptType="node" op="equ"/>
            </dgm:constrLst>
          </dgm:if>
          <dgm:else name="Name14">
            <dgm:constrLst>
              <dgm:constr type="l" for="ch" forName="wedge1" refType="w" fact="0.08"/>
              <dgm:constr type="t" for="ch" forName="wedge1" refType="w" fact="0.08"/>
              <dgm:constr type="w" for="ch" forName="wedge1" refType="w" fact="0.84"/>
              <dgm:constr type="h" for="ch" forName="wedge1" refType="h" fact="0.84"/>
              <dgm:constr type="l" for="ch" forName="wedge1Tx" refType="w" fact="0.51"/>
              <dgm:constr type="t" for="ch" forName="wedge1Tx" refType="h" fact="0.208"/>
              <dgm:constr type="w" for="ch" forName="wedge1Tx" refType="w" fact="0.285"/>
              <dgm:constr type="h" for="ch" forName="wedge1Tx" refType="h" fact="0.195"/>
              <dgm:constr type="l" for="ch" forName="wedge2" refType="w" fact="0.08"/>
              <dgm:constr type="t" for="ch" forName="wedge2" refType="w" fact="0.08"/>
              <dgm:constr type="w" for="ch" forName="wedge2" refType="w" fact="0.84"/>
              <dgm:constr type="h" for="ch" forName="wedge2" refType="h" fact="0.84"/>
              <dgm:constr type="l" for="ch" forName="wedge2Tx" refType="w" fact="0.629"/>
              <dgm:constr type="t" for="ch" forName="wedge2Tx" refType="h" fact="0.46"/>
              <dgm:constr type="w" for="ch" forName="wedge2Tx" refType="w" fact="0.25"/>
              <dgm:constr type="h" for="ch" forName="wedge2Tx" refType="h" fact="0.211"/>
              <dgm:constr type="l" for="ch" forName="wedge3" refType="w" fact="0.08"/>
              <dgm:constr type="t" for="ch" forName="wedge3" refType="w" fact="0.08"/>
              <dgm:constr type="w" for="ch" forName="wedge3" refType="w" fact="0.84"/>
              <dgm:constr type="h" for="ch" forName="wedge3" refType="h" fact="0.84"/>
              <dgm:constr type="l" for="ch" forName="wedge3Tx" refType="w" fact="0.35"/>
              <dgm:constr type="t" for="ch" forName="wedge3Tx" refType="h" fact="0.71"/>
              <dgm:constr type="w" for="ch" forName="wedge3Tx" refType="w" fact="0.3"/>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12"/>
              <dgm:constr type="t" for="ch" forName="wedge4Tx" refType="h" fact="0.46"/>
              <dgm:constr type="w" for="ch" forName="wedge4Tx" refType="w" fact="0.25"/>
              <dgm:constr type="h" for="ch" forName="wedge4Tx" refType="h" fact="0.211"/>
              <dgm:constr type="l" for="ch" forName="wedge5" refType="w" fact="0.0506"/>
              <dgm:constr type="t" for="ch" forName="wedge5" refType="h" fact="0.0395"/>
              <dgm:constr type="w" for="ch" forName="wedge5" refType="w" fact="0.84"/>
              <dgm:constr type="h" for="ch" forName="wedge5" refType="h" fact="0.84"/>
              <dgm:constr type="l" for="ch" forName="wedge5Tx" refType="w" fact="0.18"/>
              <dgm:constr type="t" for="ch" forName="wedge5Tx" refType="h" fact="0.165"/>
              <dgm:constr type="w" for="ch" forName="wedge5Tx" refType="w" fact="0.285"/>
              <dgm:constr type="h" for="ch" forName="wedge5Tx" refType="h" fact="0.195"/>
              <dgm:constr type="primFontSz" for="ch" ptType="node" op="equ"/>
            </dgm:constrLst>
          </dgm:else>
        </dgm:choose>
      </dgm:if>
      <dgm:if name="Name15" axis="ch" ptType="node" func="cnt" op="equ" val="6">
        <dgm:choose name="Name16">
          <dgm:if name="Name17" func="var" arg="dir" op="equ" val="norm">
            <dgm:constrLst>
              <dgm:constr type="l" for="ch" forName="wedge1" refType="w" fact="0.105"/>
              <dgm:constr type="t" for="ch" forName="wedge1" refType="w" fact="0.0367"/>
              <dgm:constr type="w" for="ch" forName="wedge1" refType="w" fact="0.84"/>
              <dgm:constr type="h" for="ch" forName="wedge1" refType="h" fact="0.84"/>
              <dgm:constr type="l" for="ch" forName="wedge1Tx" refType="w" fact="0.534"/>
              <dgm:constr type="t" for="ch" forName="wedge1Tx" refType="h" fact="0.1267"/>
              <dgm:constr type="w" for="ch" forName="wedge1Tx" refType="w" fact="0.245"/>
              <dgm:constr type="h" for="ch" forName="wedge1Tx" refType="h" fact="0.18"/>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415"/>
              <dgm:constr type="w" for="ch" forName="wedge2Tx" refType="w" fact="0.254"/>
              <dgm:constr type="h" for="ch" forName="wedge2Tx" refType="h" fact="0.17"/>
              <dgm:constr type="l" for="ch" forName="wedge3" refType="w" fact="0.08"/>
              <dgm:constr type="t" for="ch" forName="wedge3" refType="w" fact="0.08"/>
              <dgm:constr type="w" for="ch" forName="wedge3" refType="w" fact="0.84"/>
              <dgm:constr type="h" for="ch" forName="wedge3" refType="h" fact="0.84"/>
              <dgm:constr type="l" for="ch" forName="wedge3Tx" refType="w" fact="0.509"/>
              <dgm:constr type="t" for="ch" forName="wedge3Tx" refType="h" fact="0.65"/>
              <dgm:constr type="w" for="ch" forName="wedge3Tx" refType="w" fact="0.245"/>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246"/>
              <dgm:constr type="t" for="ch" forName="wedge4Tx" refType="h" fact="0.65"/>
              <dgm:constr type="w" for="ch" forName="wedge4Tx" refType="w" fact="0.245"/>
              <dgm:constr type="h" for="ch" forName="wedge4Tx" refType="h" fact="0.18"/>
              <dgm:constr type="l" for="ch" forName="wedge5" refType="w" fact="0.08"/>
              <dgm:constr type="t" for="ch" forName="wedge5" refType="h" fact="0.08"/>
              <dgm:constr type="w" for="ch" forName="wedge5" refType="w" fact="0.84"/>
              <dgm:constr type="h" for="ch" forName="wedge5" refType="h" fact="0.84"/>
              <dgm:constr type="l" for="ch" forName="wedge5Tx" refType="w" fact="0.093"/>
              <dgm:constr type="t" for="ch" forName="wedge5Tx" refType="h" fact="0.415"/>
              <dgm:constr type="w" for="ch" forName="wedge5Tx" refType="w" fact="0.254"/>
              <dgm:constr type="h" for="ch" forName="wedge5Tx" refType="h" fact="0.17"/>
              <dgm:constr type="l" for="ch" forName="wedge6" refType="w" fact="0.08"/>
              <dgm:constr type="t" for="ch" forName="wedge6" refType="h" fact="0.08"/>
              <dgm:constr type="w" for="ch" forName="wedge6" refType="w" fact="0.84"/>
              <dgm:constr type="h" for="ch" forName="wedge6" refType="h" fact="0.84"/>
              <dgm:constr type="l" for="ch" forName="wedge6Tx" refType="w" fact="0.246"/>
              <dgm:constr type="t" for="ch" forName="wedge6Tx" refType="h" fact="0.17"/>
              <dgm:constr type="w" for="ch" forName="wedge6Tx" refType="w" fact="0.245"/>
              <dgm:constr type="h" for="ch" forName="wedge6Tx" refType="h" fact="0.18"/>
              <dgm:constr type="primFontSz" for="ch" ptType="node" op="equ"/>
            </dgm:constrLst>
          </dgm:if>
          <dgm:else name="Name18">
            <dgm:constrLst>
              <dgm:constr type="l" for="ch" forName="wedge1" refType="w" fact="0.08"/>
              <dgm:constr type="t" for="ch" forName="wedge1" refType="w" fact="0.08"/>
              <dgm:constr type="w" for="ch" forName="wedge1" refType="w" fact="0.84"/>
              <dgm:constr type="h" for="ch" forName="wedge1" refType="h" fact="0.84"/>
              <dgm:constr type="l" for="ch" forName="wedge1Tx" refType="w" fact="0.509"/>
              <dgm:constr type="t" for="ch" forName="wedge1Tx" refType="h" fact="0.17"/>
              <dgm:constr type="w" for="ch" forName="wedge1Tx" refType="w" fact="0.245"/>
              <dgm:constr type="h" for="ch" forName="wedge1Tx" refType="h" fact="0.18"/>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415"/>
              <dgm:constr type="w" for="ch" forName="wedge2Tx" refType="w" fact="0.254"/>
              <dgm:constr type="h" for="ch" forName="wedge2Tx" refType="h" fact="0.17"/>
              <dgm:constr type="l" for="ch" forName="wedge3" refType="w" fact="0.08"/>
              <dgm:constr type="t" for="ch" forName="wedge3" refType="w" fact="0.08"/>
              <dgm:constr type="w" for="ch" forName="wedge3" refType="w" fact="0.84"/>
              <dgm:constr type="h" for="ch" forName="wedge3" refType="h" fact="0.84"/>
              <dgm:constr type="l" for="ch" forName="wedge3Tx" refType="w" fact="0.509"/>
              <dgm:constr type="t" for="ch" forName="wedge3Tx" refType="h" fact="0.65"/>
              <dgm:constr type="w" for="ch" forName="wedge3Tx" refType="w" fact="0.245"/>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246"/>
              <dgm:constr type="t" for="ch" forName="wedge4Tx" refType="h" fact="0.65"/>
              <dgm:constr type="w" for="ch" forName="wedge4Tx" refType="w" fact="0.245"/>
              <dgm:constr type="h" for="ch" forName="wedge4Tx" refType="h" fact="0.18"/>
              <dgm:constr type="l" for="ch" forName="wedge5" refType="w" fact="0.08"/>
              <dgm:constr type="t" for="ch" forName="wedge5" refType="h" fact="0.08"/>
              <dgm:constr type="w" for="ch" forName="wedge5" refType="w" fact="0.84"/>
              <dgm:constr type="h" for="ch" forName="wedge5" refType="h" fact="0.84"/>
              <dgm:constr type="l" for="ch" forName="wedge5Tx" refType="w" fact="0.093"/>
              <dgm:constr type="t" for="ch" forName="wedge5Tx" refType="h" fact="0.415"/>
              <dgm:constr type="w" for="ch" forName="wedge5Tx" refType="w" fact="0.254"/>
              <dgm:constr type="h" for="ch" forName="wedge5Tx" refType="h" fact="0.17"/>
              <dgm:constr type="l" for="ch" forName="wedge6" refType="w" fact="0.055"/>
              <dgm:constr type="t" for="ch" forName="wedge6" refType="h" fact="0.0367"/>
              <dgm:constr type="w" for="ch" forName="wedge6" refType="w" fact="0.84"/>
              <dgm:constr type="h" for="ch" forName="wedge6" refType="h" fact="0.84"/>
              <dgm:constr type="l" for="ch" forName="wedge6Tx" refType="w" fact="0.221"/>
              <dgm:constr type="t" for="ch" forName="wedge6Tx" refType="h" fact="0.1267"/>
              <dgm:constr type="w" for="ch" forName="wedge6Tx" refType="w" fact="0.245"/>
              <dgm:constr type="h" for="ch" forName="wedge6Tx" refType="h" fact="0.18"/>
              <dgm:constr type="primFontSz" for="ch" ptType="node" op="equ"/>
            </dgm:constrLst>
          </dgm:else>
        </dgm:choose>
      </dgm:if>
      <dgm:else name="Name19">
        <dgm:choose name="Name20">
          <dgm:if name="Name21" func="var" arg="dir" op="equ" val="norm">
            <dgm:constrLst>
              <dgm:constr type="l" for="ch" forName="wedge1" refType="w" fact="0.1017"/>
              <dgm:constr type="t" for="ch" forName="wedge1" refType="w" fact="0.035"/>
              <dgm:constr type="w" for="ch" forName="wedge1" refType="w" fact="0.84"/>
              <dgm:constr type="h" for="ch" forName="wedge1" refType="h" fact="0.84"/>
              <dgm:constr type="l" for="ch" forName="wedge1Tx" refType="w" fact="0.53"/>
              <dgm:constr type="t" for="ch" forName="wedge1Tx" refType="h" fact="0.115"/>
              <dgm:constr type="w" for="ch" forName="wedge1Tx" refType="w" fact="0.23"/>
              <dgm:constr type="h" for="ch" forName="wedge1Tx" refType="h" fact="0.145"/>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38"/>
              <dgm:constr type="w" for="ch" forName="wedge2Tx" refType="w" fact="0.244"/>
              <dgm:constr type="h" for="ch" forName="wedge2Tx" refType="h" fact="0.155"/>
              <dgm:constr type="l" for="ch" forName="wedge3" refType="w" fact="0.08"/>
              <dgm:constr type="t" for="ch" forName="wedge3" refType="w" fact="0.08"/>
              <dgm:constr type="w" for="ch" forName="wedge3" refType="w" fact="0.84"/>
              <dgm:constr type="h" for="ch" forName="wedge3" refType="h" fact="0.84"/>
              <dgm:constr type="l" for="ch" forName="wedge3Tx" refType="w" fact="0.62"/>
              <dgm:constr type="t" for="ch" forName="wedge3Tx" refType="h" fact="0.58"/>
              <dgm:constr type="w" for="ch" forName="wedge3Tx" refType="w" fact="0.22"/>
              <dgm:constr type="h" for="ch" forName="wedge3Tx" refType="h" fact="0.16"/>
              <dgm:constr type="l" for="ch" forName="wedge4" refType="w" fact="0.08"/>
              <dgm:constr type="t" for="ch" forName="wedge4" refType="h" fact="0.08"/>
              <dgm:constr type="w" for="ch" forName="wedge4" refType="w" fact="0.84"/>
              <dgm:constr type="h" for="ch" forName="wedge4" refType="h" fact="0.84"/>
              <dgm:constr type="l" for="ch" forName="wedge4Tx" refType="w" fact="0.3875"/>
              <dgm:constr type="t" for="ch" forName="wedge4Tx" refType="h" fact="0.74"/>
              <dgm:constr type="w" for="ch" forName="wedge4Tx" refType="w" fact="0.225"/>
              <dgm:constr type="h" for="ch" forName="wedge4Tx" refType="h" fact="0.16"/>
              <dgm:constr type="l" for="ch" forName="wedge5" refType="w" fact="0.08"/>
              <dgm:constr type="t" for="ch" forName="wedge5" refType="h" fact="0.08"/>
              <dgm:constr type="w" for="ch" forName="wedge5" refType="w" fact="0.84"/>
              <dgm:constr type="h" for="ch" forName="wedge5" refType="h" fact="0.84"/>
              <dgm:constr type="l" for="ch" forName="wedge5Tx" refType="w" fact="0.16"/>
              <dgm:constr type="t" for="ch" forName="wedge5Tx" refType="h" fact="0.58"/>
              <dgm:constr type="w" for="ch" forName="wedge5Tx" refType="w" fact="0.22"/>
              <dgm:constr type="h" for="ch" forName="wedge5Tx" refType="h" fact="0.16"/>
              <dgm:constr type="l" for="ch" forName="wedge6" refType="w" fact="0.08"/>
              <dgm:constr type="t" for="ch" forName="wedge6" refType="h" fact="0.08"/>
              <dgm:constr type="w" for="ch" forName="wedge6" refType="w" fact="0.84"/>
              <dgm:constr type="h" for="ch" forName="wedge6" refType="h" fact="0.84"/>
              <dgm:constr type="l" for="ch" forName="wedge6Tx" refType="w" fact="0.101"/>
              <dgm:constr type="t" for="ch" forName="wedge6Tx" refType="h" fact="0.38"/>
              <dgm:constr type="w" for="ch" forName="wedge6Tx" refType="w" fact="0.244"/>
              <dgm:constr type="h" for="ch" forName="wedge6Tx" refType="h" fact="0.155"/>
              <dgm:constr type="l" for="ch" forName="wedge7" refType="w" fact="0.08"/>
              <dgm:constr type="t" for="ch" forName="wedge7" refType="h" fact="0.08"/>
              <dgm:constr type="w" for="ch" forName="wedge7" refType="w" fact="0.84"/>
              <dgm:constr type="h" for="ch" forName="wedge7" refType="h" fact="0.84"/>
              <dgm:constr type="l" for="ch" forName="wedge7Tx" refType="w" fact="0.262"/>
              <dgm:constr type="t" for="ch" forName="wedge7Tx" refType="h" fact="0.16"/>
              <dgm:constr type="w" for="ch" forName="wedge7Tx" refType="w" fact="0.23"/>
              <dgm:constr type="h" for="ch" forName="wedge7Tx" refType="h" fact="0.145"/>
              <dgm:constr type="primFontSz" for="ch" ptType="node" op="equ"/>
            </dgm:constrLst>
          </dgm:if>
          <dgm:else name="Name22">
            <dgm:constrLst>
              <dgm:constr type="l" for="ch" forName="wedge1" refType="w" fact="0.08"/>
              <dgm:constr type="t" for="ch" forName="wedge1" refType="w" fact="0.08"/>
              <dgm:constr type="w" for="ch" forName="wedge1" refType="w" fact="0.84"/>
              <dgm:constr type="h" for="ch" forName="wedge1" refType="h" fact="0.84"/>
              <dgm:constr type="l" for="ch" forName="wedge1Tx" refType="w" fact="0.508"/>
              <dgm:constr type="t" for="ch" forName="wedge1Tx" refType="h" fact="0.16"/>
              <dgm:constr type="w" for="ch" forName="wedge1Tx" refType="w" fact="0.23"/>
              <dgm:constr type="h" for="ch" forName="wedge1Tx" refType="h" fact="0.145"/>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38"/>
              <dgm:constr type="w" for="ch" forName="wedge2Tx" refType="w" fact="0.244"/>
              <dgm:constr type="h" for="ch" forName="wedge2Tx" refType="h" fact="0.155"/>
              <dgm:constr type="l" for="ch" forName="wedge3" refType="w" fact="0.08"/>
              <dgm:constr type="t" for="ch" forName="wedge3" refType="w" fact="0.08"/>
              <dgm:constr type="w" for="ch" forName="wedge3" refType="w" fact="0.84"/>
              <dgm:constr type="h" for="ch" forName="wedge3" refType="h" fact="0.84"/>
              <dgm:constr type="l" for="ch" forName="wedge3Tx" refType="w" fact="0.62"/>
              <dgm:constr type="t" for="ch" forName="wedge3Tx" refType="h" fact="0.58"/>
              <dgm:constr type="w" for="ch" forName="wedge3Tx" refType="w" fact="0.22"/>
              <dgm:constr type="h" for="ch" forName="wedge3Tx" refType="h" fact="0.16"/>
              <dgm:constr type="l" for="ch" forName="wedge4" refType="w" fact="0.08"/>
              <dgm:constr type="t" for="ch" forName="wedge4" refType="h" fact="0.08"/>
              <dgm:constr type="w" for="ch" forName="wedge4" refType="w" fact="0.84"/>
              <dgm:constr type="h" for="ch" forName="wedge4" refType="h" fact="0.84"/>
              <dgm:constr type="l" for="ch" forName="wedge4Tx" refType="w" fact="0.3875"/>
              <dgm:constr type="t" for="ch" forName="wedge4Tx" refType="h" fact="0.74"/>
              <dgm:constr type="w" for="ch" forName="wedge4Tx" refType="w" fact="0.225"/>
              <dgm:constr type="h" for="ch" forName="wedge4Tx" refType="h" fact="0.16"/>
              <dgm:constr type="l" for="ch" forName="wedge5" refType="w" fact="0.08"/>
              <dgm:constr type="t" for="ch" forName="wedge5" refType="h" fact="0.08"/>
              <dgm:constr type="w" for="ch" forName="wedge5" refType="w" fact="0.84"/>
              <dgm:constr type="h" for="ch" forName="wedge5" refType="h" fact="0.84"/>
              <dgm:constr type="l" for="ch" forName="wedge5Tx" refType="w" fact="0.16"/>
              <dgm:constr type="t" for="ch" forName="wedge5Tx" refType="h" fact="0.58"/>
              <dgm:constr type="w" for="ch" forName="wedge5Tx" refType="w" fact="0.22"/>
              <dgm:constr type="h" for="ch" forName="wedge5Tx" refType="h" fact="0.16"/>
              <dgm:constr type="l" for="ch" forName="wedge6" refType="w" fact="0.08"/>
              <dgm:constr type="t" for="ch" forName="wedge6" refType="h" fact="0.08"/>
              <dgm:constr type="w" for="ch" forName="wedge6" refType="w" fact="0.84"/>
              <dgm:constr type="h" for="ch" forName="wedge6" refType="h" fact="0.84"/>
              <dgm:constr type="l" for="ch" forName="wedge6Tx" refType="w" fact="0.101"/>
              <dgm:constr type="t" for="ch" forName="wedge6Tx" refType="h" fact="0.38"/>
              <dgm:constr type="w" for="ch" forName="wedge6Tx" refType="w" fact="0.244"/>
              <dgm:constr type="h" for="ch" forName="wedge6Tx" refType="h" fact="0.155"/>
              <dgm:constr type="l" for="ch" forName="wedge7" refType="w" fact="0.0583"/>
              <dgm:constr type="t" for="ch" forName="wedge7" refType="h" fact="0.035"/>
              <dgm:constr type="w" for="ch" forName="wedge7" refType="w" fact="0.84"/>
              <dgm:constr type="h" for="ch" forName="wedge7" refType="h" fact="0.84"/>
              <dgm:constr type="l" for="ch" forName="wedge7Tx" refType="w" fact="0.2403"/>
              <dgm:constr type="t" for="ch" forName="wedge7Tx" refType="h" fact="0.115"/>
              <dgm:constr type="w" for="ch" forName="wedge7Tx" refType="w" fact="0.23"/>
              <dgm:constr type="h" for="ch" forName="wedge7Tx" refType="h" fact="0.145"/>
              <dgm:constr type="primFontSz" for="ch" ptType="node" op="equ"/>
            </dgm:constrLst>
          </dgm:else>
        </dgm:choose>
      </dgm:else>
    </dgm:choose>
    <dgm:ruleLst/>
    <dgm:choose name="Name23">
      <dgm:if name="Name24" axis="ch" ptType="node" func="cnt" op="gte" val="1">
        <dgm:layoutNode name="wedge1">
          <dgm:alg type="sp"/>
          <dgm:choose name="Name25">
            <dgm:if name="Name26" axis="ch" ptType="node" func="cnt" op="equ" val="1">
              <dgm:shape xmlns:r="http://schemas.openxmlformats.org/officeDocument/2006/relationships" type="ellipse" r:blip="">
                <dgm:adjLst/>
              </dgm:shape>
            </dgm:if>
            <dgm:if name="Name27" axis="ch" ptType="node" func="cnt" op="equ" val="2">
              <dgm:shape xmlns:r="http://schemas.openxmlformats.org/officeDocument/2006/relationships" type="pie" r:blip="">
                <dgm:adjLst>
                  <dgm:adj idx="1" val="270"/>
                  <dgm:adj idx="2" val="90"/>
                </dgm:adjLst>
              </dgm:shape>
            </dgm:if>
            <dgm:if name="Name28" axis="ch" ptType="node" func="cnt" op="equ" val="3">
              <dgm:shape xmlns:r="http://schemas.openxmlformats.org/officeDocument/2006/relationships" type="pie" r:blip="">
                <dgm:adjLst>
                  <dgm:adj idx="1" val="270"/>
                  <dgm:adj idx="2" val="30"/>
                </dgm:adjLst>
              </dgm:shape>
            </dgm:if>
            <dgm:if name="Name29" axis="ch" ptType="node" func="cnt" op="equ" val="4">
              <dgm:shape xmlns:r="http://schemas.openxmlformats.org/officeDocument/2006/relationships" type="pie" r:blip="">
                <dgm:adjLst>
                  <dgm:adj idx="1" val="270"/>
                  <dgm:adj idx="2" val="0"/>
                </dgm:adjLst>
              </dgm:shape>
            </dgm:if>
            <dgm:if name="Name30" axis="ch" ptType="node" func="cnt" op="equ" val="5">
              <dgm:shape xmlns:r="http://schemas.openxmlformats.org/officeDocument/2006/relationships" type="pie" r:blip="">
                <dgm:adjLst>
                  <dgm:adj idx="1" val="270"/>
                  <dgm:adj idx="2" val="342"/>
                </dgm:adjLst>
              </dgm:shape>
            </dgm:if>
            <dgm:if name="Name31" axis="ch" ptType="node" func="cnt" op="equ" val="6">
              <dgm:shape xmlns:r="http://schemas.openxmlformats.org/officeDocument/2006/relationships" type="pie" r:blip="">
                <dgm:adjLst>
                  <dgm:adj idx="1" val="270"/>
                  <dgm:adj idx="2" val="330"/>
                </dgm:adjLst>
              </dgm:shape>
            </dgm:if>
            <dgm:else name="Name32">
              <dgm:shape xmlns:r="http://schemas.openxmlformats.org/officeDocument/2006/relationships" type="pie" r:blip="">
                <dgm:adjLst>
                  <dgm:adj idx="1" val="270"/>
                  <dgm:adj idx="2" val="321.4286"/>
                </dgm:adjLst>
              </dgm:shape>
            </dgm:else>
          </dgm:choose>
          <dgm:choose name="Name33">
            <dgm:if name="Name34" func="var" arg="dir" op="equ" val="norm">
              <dgm:presOf axis="ch desOrSelf" ptType="node node" st="1 1" cnt="1 0"/>
            </dgm:if>
            <dgm:else name="Name35">
              <dgm:choose name="Name36">
                <dgm:if name="Name37" axis="ch" ptType="node" func="cnt" op="equ" val="1">
                  <dgm:presOf axis="ch desOrSelf" ptType="node node" st="1 1" cnt="1 0"/>
                </dgm:if>
                <dgm:if name="Name38" axis="ch" ptType="node" func="cnt" op="equ" val="2">
                  <dgm:presOf axis="ch desOrSelf" ptType="node node" st="2 1" cnt="1 0"/>
                </dgm:if>
                <dgm:if name="Name39" axis="ch" ptType="node" func="cnt" op="equ" val="3">
                  <dgm:presOf axis="ch desOrSelf" ptType="node node" st="3 1" cnt="1 0"/>
                </dgm:if>
                <dgm:if name="Name40" axis="ch" ptType="node" func="cnt" op="equ" val="4">
                  <dgm:presOf axis="ch desOrSelf" ptType="node node" st="4 1" cnt="1 0"/>
                </dgm:if>
                <dgm:if name="Name41" axis="ch" ptType="node" func="cnt" op="equ" val="5">
                  <dgm:presOf axis="ch desOrSelf" ptType="node node" st="5 1" cnt="1 0"/>
                </dgm:if>
                <dgm:if name="Name42" axis="ch" ptType="node" func="cnt" op="equ" val="6">
                  <dgm:presOf axis="ch desOrSelf" ptType="node node" st="6 1" cnt="1 0"/>
                </dgm:if>
                <dgm:else name="Name43">
                  <dgm:presOf axis="ch desOrSelf" ptType="node node" st="7 1" cnt="1 0"/>
                </dgm:else>
              </dgm:choose>
            </dgm:else>
          </dgm:choose>
          <dgm:constrLst/>
          <dgm:ruleLst/>
        </dgm:layoutNode>
        <dgm:layoutNode name="wedge1Tx" moveWith="wedge1">
          <dgm:varLst>
            <dgm:chMax val="0"/>
            <dgm:chPref val="0"/>
            <dgm:bulletEnabled val="1"/>
          </dgm:varLst>
          <dgm:alg type="tx"/>
          <dgm:shape xmlns:r="http://schemas.openxmlformats.org/officeDocument/2006/relationships" type="rect" r:blip="" hideGeom="1">
            <dgm:adjLst/>
          </dgm:shape>
          <dgm:choose name="Name44">
            <dgm:if name="Name45" func="var" arg="dir" op="equ" val="norm">
              <dgm:presOf axis="ch desOrSelf" ptType="node node" st="1 1" cnt="1 0"/>
            </dgm:if>
            <dgm:else name="Name46">
              <dgm:choose name="Name47">
                <dgm:if name="Name48" axis="ch" ptType="node" func="cnt" op="equ" val="1">
                  <dgm:presOf axis="ch desOrSelf" ptType="node node" st="1 1" cnt="1 0"/>
                </dgm:if>
                <dgm:if name="Name49" axis="ch" ptType="node" func="cnt" op="equ" val="2">
                  <dgm:presOf axis="ch desOrSelf" ptType="node node" st="2 1" cnt="1 0"/>
                </dgm:if>
                <dgm:if name="Name50" axis="ch" ptType="node" func="cnt" op="equ" val="3">
                  <dgm:presOf axis="ch desOrSelf" ptType="node node" st="3 1" cnt="1 0"/>
                </dgm:if>
                <dgm:if name="Name51" axis="ch" ptType="node" func="cnt" op="equ" val="4">
                  <dgm:presOf axis="ch desOrSelf" ptType="node node" st="4 1" cnt="1 0"/>
                </dgm:if>
                <dgm:if name="Name52" axis="ch" ptType="node" func="cnt" op="equ" val="5">
                  <dgm:presOf axis="ch desOrSelf" ptType="node node" st="5 1" cnt="1 0"/>
                </dgm:if>
                <dgm:if name="Name53" axis="ch" ptType="node" func="cnt" op="equ" val="6">
                  <dgm:presOf axis="ch desOrSelf" ptType="node node" st="6 1" cnt="1 0"/>
                </dgm:if>
                <dgm:else name="Name54">
                  <dgm:presOf axis="ch desOrSelf" ptType="node node" st="7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55"/>
    </dgm:choose>
    <dgm:choose name="Name56">
      <dgm:if name="Name57" axis="ch" ptType="node" func="cnt" op="gte" val="2">
        <dgm:layoutNode name="wedge2">
          <dgm:alg type="sp"/>
          <dgm:choose name="Name58">
            <dgm:if name="Name59" axis="ch" ptType="node" func="cnt" op="equ" val="2">
              <dgm:shape xmlns:r="http://schemas.openxmlformats.org/officeDocument/2006/relationships" type="pie" r:blip="">
                <dgm:adjLst>
                  <dgm:adj idx="1" val="90"/>
                  <dgm:adj idx="2" val="270"/>
                </dgm:adjLst>
              </dgm:shape>
            </dgm:if>
            <dgm:if name="Name60" axis="ch" ptType="node" func="cnt" op="equ" val="3">
              <dgm:shape xmlns:r="http://schemas.openxmlformats.org/officeDocument/2006/relationships" type="pie" r:blip="">
                <dgm:adjLst>
                  <dgm:adj idx="1" val="30"/>
                  <dgm:adj idx="2" val="150"/>
                </dgm:adjLst>
              </dgm:shape>
            </dgm:if>
            <dgm:if name="Name61" axis="ch" ptType="node" func="cnt" op="equ" val="4">
              <dgm:shape xmlns:r="http://schemas.openxmlformats.org/officeDocument/2006/relationships" type="pie" r:blip="">
                <dgm:adjLst>
                  <dgm:adj idx="1" val="0"/>
                  <dgm:adj idx="2" val="90"/>
                </dgm:adjLst>
              </dgm:shape>
            </dgm:if>
            <dgm:if name="Name62" axis="ch" ptType="node" func="cnt" op="equ" val="5">
              <dgm:shape xmlns:r="http://schemas.openxmlformats.org/officeDocument/2006/relationships" type="pie" r:blip="">
                <dgm:adjLst>
                  <dgm:adj idx="1" val="342"/>
                  <dgm:adj idx="2" val="54"/>
                </dgm:adjLst>
              </dgm:shape>
            </dgm:if>
            <dgm:if name="Name63" axis="ch" ptType="node" func="cnt" op="equ" val="6">
              <dgm:shape xmlns:r="http://schemas.openxmlformats.org/officeDocument/2006/relationships" type="pie" r:blip="">
                <dgm:adjLst>
                  <dgm:adj idx="1" val="330"/>
                  <dgm:adj idx="2" val="30"/>
                </dgm:adjLst>
              </dgm:shape>
            </dgm:if>
            <dgm:else name="Name64">
              <dgm:shape xmlns:r="http://schemas.openxmlformats.org/officeDocument/2006/relationships" type="pie" r:blip="">
                <dgm:adjLst>
                  <dgm:adj idx="1" val="321.4286"/>
                  <dgm:adj idx="2" val="12.85714"/>
                </dgm:adjLst>
              </dgm:shape>
            </dgm:else>
          </dgm:choose>
          <dgm:choose name="Name65">
            <dgm:if name="Name66" func="var" arg="dir" op="equ" val="norm">
              <dgm:presOf axis="ch desOrSelf" ptType="node node" st="2 1" cnt="1 0"/>
            </dgm:if>
            <dgm:else name="Name67">
              <dgm:choose name="Name68">
                <dgm:if name="Name69" axis="ch" ptType="node" func="cnt" op="equ" val="2">
                  <dgm:presOf axis="ch desOrSelf" ptType="node node" st="1 1" cnt="1 0"/>
                </dgm:if>
                <dgm:if name="Name70" axis="ch" ptType="node" func="cnt" op="equ" val="3">
                  <dgm:presOf axis="ch desOrSelf" ptType="node node" st="2 1" cnt="1 0"/>
                </dgm:if>
                <dgm:if name="Name71" axis="ch" ptType="node" func="cnt" op="equ" val="4">
                  <dgm:presOf axis="ch desOrSelf" ptType="node node" st="3 1" cnt="1 0"/>
                </dgm:if>
                <dgm:if name="Name72" axis="ch" ptType="node" func="cnt" op="equ" val="5">
                  <dgm:presOf axis="ch desOrSelf" ptType="node node" st="4 1" cnt="1 0"/>
                </dgm:if>
                <dgm:if name="Name73" axis="ch" ptType="node" func="cnt" op="equ" val="6">
                  <dgm:presOf axis="ch desOrSelf" ptType="node node" st="5 1" cnt="1 0"/>
                </dgm:if>
                <dgm:else name="Name74">
                  <dgm:presOf axis="ch desOrSelf" ptType="node node" st="6 1" cnt="1 0"/>
                </dgm:else>
              </dgm:choose>
            </dgm:else>
          </dgm:choose>
          <dgm:constrLst/>
          <dgm:ruleLst/>
        </dgm:layoutNode>
        <dgm:layoutNode name="wedge2Tx" moveWith="wedge2">
          <dgm:varLst>
            <dgm:chMax val="0"/>
            <dgm:chPref val="0"/>
            <dgm:bulletEnabled val="1"/>
          </dgm:varLst>
          <dgm:alg type="tx"/>
          <dgm:shape xmlns:r="http://schemas.openxmlformats.org/officeDocument/2006/relationships" type="rect" r:blip="" hideGeom="1">
            <dgm:adjLst/>
          </dgm:shape>
          <dgm:choose name="Name75">
            <dgm:if name="Name76" func="var" arg="dir" op="equ" val="norm">
              <dgm:presOf axis="ch desOrSelf" ptType="node node" st="2 1" cnt="1 0"/>
            </dgm:if>
            <dgm:else name="Name77">
              <dgm:choose name="Name78">
                <dgm:if name="Name79" axis="ch" ptType="node" func="cnt" op="equ" val="2">
                  <dgm:presOf axis="ch desOrSelf" ptType="node node" st="1 1" cnt="1 0"/>
                </dgm:if>
                <dgm:if name="Name80" axis="ch" ptType="node" func="cnt" op="equ" val="3">
                  <dgm:presOf axis="ch desOrSelf" ptType="node node" st="2 1" cnt="1 0"/>
                </dgm:if>
                <dgm:if name="Name81" axis="ch" ptType="node" func="cnt" op="equ" val="4">
                  <dgm:presOf axis="ch desOrSelf" ptType="node node" st="3 1" cnt="1 0"/>
                </dgm:if>
                <dgm:if name="Name82" axis="ch" ptType="node" func="cnt" op="equ" val="5">
                  <dgm:presOf axis="ch desOrSelf" ptType="node node" st="4 1" cnt="1 0"/>
                </dgm:if>
                <dgm:if name="Name83" axis="ch" ptType="node" func="cnt" op="equ" val="6">
                  <dgm:presOf axis="ch desOrSelf" ptType="node node" st="5 1" cnt="1 0"/>
                </dgm:if>
                <dgm:else name="Name84">
                  <dgm:presOf axis="ch desOrSelf" ptType="node node" st="6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85"/>
    </dgm:choose>
    <dgm:choose name="Name86">
      <dgm:if name="Name87" axis="ch" ptType="node" func="cnt" op="gte" val="3">
        <dgm:layoutNode name="wedge3">
          <dgm:alg type="sp"/>
          <dgm:choose name="Name88">
            <dgm:if name="Name89" axis="ch" ptType="node" func="cnt" op="equ" val="3">
              <dgm:shape xmlns:r="http://schemas.openxmlformats.org/officeDocument/2006/relationships" type="pie" r:blip="">
                <dgm:adjLst>
                  <dgm:adj idx="1" val="150"/>
                  <dgm:adj idx="2" val="270"/>
                </dgm:adjLst>
              </dgm:shape>
            </dgm:if>
            <dgm:if name="Name90" axis="ch" ptType="node" func="cnt" op="equ" val="4">
              <dgm:shape xmlns:r="http://schemas.openxmlformats.org/officeDocument/2006/relationships" type="pie" r:blip="">
                <dgm:adjLst>
                  <dgm:adj idx="1" val="90"/>
                  <dgm:adj idx="2" val="180"/>
                </dgm:adjLst>
              </dgm:shape>
            </dgm:if>
            <dgm:if name="Name91" axis="ch" ptType="node" func="cnt" op="equ" val="5">
              <dgm:shape xmlns:r="http://schemas.openxmlformats.org/officeDocument/2006/relationships" type="pie" r:blip="">
                <dgm:adjLst>
                  <dgm:adj idx="1" val="54"/>
                  <dgm:adj idx="2" val="126"/>
                </dgm:adjLst>
              </dgm:shape>
            </dgm:if>
            <dgm:if name="Name92" axis="ch" ptType="node" func="cnt" op="equ" val="6">
              <dgm:shape xmlns:r="http://schemas.openxmlformats.org/officeDocument/2006/relationships" type="pie" r:blip="">
                <dgm:adjLst>
                  <dgm:adj idx="1" val="30"/>
                  <dgm:adj idx="2" val="90"/>
                </dgm:adjLst>
              </dgm:shape>
            </dgm:if>
            <dgm:else name="Name93">
              <dgm:shape xmlns:r="http://schemas.openxmlformats.org/officeDocument/2006/relationships" type="pie" r:blip="">
                <dgm:adjLst>
                  <dgm:adj idx="1" val="12.85714"/>
                  <dgm:adj idx="2" val="64.28571"/>
                </dgm:adjLst>
              </dgm:shape>
            </dgm:else>
          </dgm:choose>
          <dgm:choose name="Name94">
            <dgm:if name="Name95" func="var" arg="dir" op="equ" val="norm">
              <dgm:presOf axis="ch desOrSelf" ptType="node node" st="3 1" cnt="1 0"/>
            </dgm:if>
            <dgm:else name="Name96">
              <dgm:choose name="Name97">
                <dgm:if name="Name98" axis="ch" ptType="node" func="cnt" op="equ" val="3">
                  <dgm:presOf axis="ch desOrSelf" ptType="node node" st="1 1" cnt="1 0"/>
                </dgm:if>
                <dgm:if name="Name99" axis="ch" ptType="node" func="cnt" op="equ" val="4">
                  <dgm:presOf axis="ch desOrSelf" ptType="node node" st="2 1" cnt="1 0"/>
                </dgm:if>
                <dgm:if name="Name100" axis="ch" ptType="node" func="cnt" op="equ" val="5">
                  <dgm:presOf axis="ch desOrSelf" ptType="node node" st="3 1" cnt="1 0"/>
                </dgm:if>
                <dgm:if name="Name101" axis="ch" ptType="node" func="cnt" op="equ" val="6">
                  <dgm:presOf axis="ch desOrSelf" ptType="node node" st="4 1" cnt="1 0"/>
                </dgm:if>
                <dgm:else name="Name102">
                  <dgm:presOf axis="ch desOrSelf" ptType="node node" st="5 1" cnt="1 0"/>
                </dgm:else>
              </dgm:choose>
            </dgm:else>
          </dgm:choose>
          <dgm:constrLst/>
          <dgm:ruleLst/>
        </dgm:layoutNode>
        <dgm:layoutNode name="wedge3Tx" moveWith="wedge3">
          <dgm:varLst>
            <dgm:chMax val="0"/>
            <dgm:chPref val="0"/>
            <dgm:bulletEnabled val="1"/>
          </dgm:varLst>
          <dgm:alg type="tx"/>
          <dgm:shape xmlns:r="http://schemas.openxmlformats.org/officeDocument/2006/relationships" type="rect" r:blip="" hideGeom="1">
            <dgm:adjLst/>
          </dgm:shape>
          <dgm:choose name="Name103">
            <dgm:if name="Name104" func="var" arg="dir" op="equ" val="norm">
              <dgm:presOf axis="ch desOrSelf" ptType="node node" st="3 1" cnt="1 0"/>
            </dgm:if>
            <dgm:else name="Name105">
              <dgm:choose name="Name106">
                <dgm:if name="Name107" axis="ch" ptType="node" func="cnt" op="equ" val="3">
                  <dgm:presOf axis="ch desOrSelf" ptType="node node" st="1 1" cnt="1 0"/>
                </dgm:if>
                <dgm:if name="Name108" axis="ch" ptType="node" func="cnt" op="equ" val="4">
                  <dgm:presOf axis="ch desOrSelf" ptType="node node" st="2 1" cnt="1 0"/>
                </dgm:if>
                <dgm:if name="Name109" axis="ch" ptType="node" func="cnt" op="equ" val="5">
                  <dgm:presOf axis="ch desOrSelf" ptType="node node" st="3 1" cnt="1 0"/>
                </dgm:if>
                <dgm:if name="Name110" axis="ch" ptType="node" func="cnt" op="equ" val="6">
                  <dgm:presOf axis="ch desOrSelf" ptType="node node" st="4 1" cnt="1 0"/>
                </dgm:if>
                <dgm:else name="Name111">
                  <dgm:presOf axis="ch desOrSelf" ptType="node node" st="5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12"/>
    </dgm:choose>
    <dgm:choose name="Name113">
      <dgm:if name="Name114" axis="ch" ptType="node" func="cnt" op="gte" val="4">
        <dgm:layoutNode name="wedge4">
          <dgm:alg type="sp"/>
          <dgm:choose name="Name115">
            <dgm:if name="Name116" axis="ch" ptType="node" func="cnt" op="equ" val="4">
              <dgm:shape xmlns:r="http://schemas.openxmlformats.org/officeDocument/2006/relationships" type="pie" r:blip="">
                <dgm:adjLst>
                  <dgm:adj idx="1" val="180"/>
                  <dgm:adj idx="2" val="270"/>
                </dgm:adjLst>
              </dgm:shape>
            </dgm:if>
            <dgm:if name="Name117" axis="ch" ptType="node" func="cnt" op="equ" val="5">
              <dgm:shape xmlns:r="http://schemas.openxmlformats.org/officeDocument/2006/relationships" type="pie" r:blip="">
                <dgm:adjLst>
                  <dgm:adj idx="1" val="126"/>
                  <dgm:adj idx="2" val="198"/>
                </dgm:adjLst>
              </dgm:shape>
            </dgm:if>
            <dgm:if name="Name118" axis="ch" ptType="node" func="cnt" op="equ" val="6">
              <dgm:shape xmlns:r="http://schemas.openxmlformats.org/officeDocument/2006/relationships" type="pie" r:blip="">
                <dgm:adjLst>
                  <dgm:adj idx="1" val="90"/>
                  <dgm:adj idx="2" val="150"/>
                </dgm:adjLst>
              </dgm:shape>
            </dgm:if>
            <dgm:else name="Name119">
              <dgm:shape xmlns:r="http://schemas.openxmlformats.org/officeDocument/2006/relationships" type="pie" r:blip="">
                <dgm:adjLst>
                  <dgm:adj idx="1" val="64.2871"/>
                  <dgm:adj idx="2" val="115.7143"/>
                </dgm:adjLst>
              </dgm:shape>
            </dgm:else>
          </dgm:choose>
          <dgm:choose name="Name120">
            <dgm:if name="Name121" func="var" arg="dir" op="equ" val="norm">
              <dgm:presOf axis="ch desOrSelf" ptType="node node" st="4 1" cnt="1 0"/>
            </dgm:if>
            <dgm:else name="Name122">
              <dgm:choose name="Name123">
                <dgm:if name="Name124" axis="ch" ptType="node" func="cnt" op="equ" val="4">
                  <dgm:presOf axis="ch desOrSelf" ptType="node node" st="1 1" cnt="1 0"/>
                </dgm:if>
                <dgm:if name="Name125" axis="ch" ptType="node" func="cnt" op="equ" val="5">
                  <dgm:presOf axis="ch desOrSelf" ptType="node node" st="2 1" cnt="1 0"/>
                </dgm:if>
                <dgm:if name="Name126" axis="ch" ptType="node" func="cnt" op="equ" val="6">
                  <dgm:presOf axis="ch desOrSelf" ptType="node node" st="3 1" cnt="1 0"/>
                </dgm:if>
                <dgm:else name="Name127">
                  <dgm:presOf axis="ch desOrSelf" ptType="node node" st="4 1" cnt="1 0"/>
                </dgm:else>
              </dgm:choose>
            </dgm:else>
          </dgm:choose>
          <dgm:constrLst/>
          <dgm:ruleLst/>
        </dgm:layoutNode>
        <dgm:layoutNode name="wedge4Tx" moveWith="wedge4">
          <dgm:varLst>
            <dgm:chMax val="0"/>
            <dgm:chPref val="0"/>
            <dgm:bulletEnabled val="1"/>
          </dgm:varLst>
          <dgm:alg type="tx"/>
          <dgm:shape xmlns:r="http://schemas.openxmlformats.org/officeDocument/2006/relationships" type="rect" r:blip="" hideGeom="1">
            <dgm:adjLst/>
          </dgm:shape>
          <dgm:choose name="Name128">
            <dgm:if name="Name129" func="var" arg="dir" op="equ" val="norm">
              <dgm:presOf axis="ch desOrSelf" ptType="node node" st="4 1" cnt="1 0"/>
            </dgm:if>
            <dgm:else name="Name130">
              <dgm:choose name="Name131">
                <dgm:if name="Name132" axis="ch" ptType="node" func="cnt" op="equ" val="4">
                  <dgm:presOf axis="ch desOrSelf" ptType="node node" st="1 1" cnt="1 0"/>
                </dgm:if>
                <dgm:if name="Name133" axis="ch" ptType="node" func="cnt" op="equ" val="5">
                  <dgm:presOf axis="ch desOrSelf" ptType="node node" st="2 1" cnt="1 0"/>
                </dgm:if>
                <dgm:if name="Name134" axis="ch" ptType="node" func="cnt" op="equ" val="6">
                  <dgm:presOf axis="ch desOrSelf" ptType="node node" st="3 1" cnt="1 0"/>
                </dgm:if>
                <dgm:else name="Name135">
                  <dgm:presOf axis="ch desOrSelf" ptType="node node" st="4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36"/>
    </dgm:choose>
    <dgm:choose name="Name137">
      <dgm:if name="Name138" axis="ch" ptType="node" func="cnt" op="gte" val="5">
        <dgm:layoutNode name="wedge5">
          <dgm:alg type="sp"/>
          <dgm:choose name="Name139">
            <dgm:if name="Name140" axis="ch" ptType="node" func="cnt" op="equ" val="5">
              <dgm:shape xmlns:r="http://schemas.openxmlformats.org/officeDocument/2006/relationships" type="pie" r:blip="">
                <dgm:adjLst>
                  <dgm:adj idx="1" val="198"/>
                  <dgm:adj idx="2" val="270"/>
                </dgm:adjLst>
              </dgm:shape>
            </dgm:if>
            <dgm:if name="Name141" axis="ch" ptType="node" func="cnt" op="equ" val="6">
              <dgm:shape xmlns:r="http://schemas.openxmlformats.org/officeDocument/2006/relationships" type="pie" r:blip="">
                <dgm:adjLst>
                  <dgm:adj idx="1" val="150"/>
                  <dgm:adj idx="2" val="210"/>
                </dgm:adjLst>
              </dgm:shape>
            </dgm:if>
            <dgm:else name="Name142">
              <dgm:shape xmlns:r="http://schemas.openxmlformats.org/officeDocument/2006/relationships" type="pie" r:blip="">
                <dgm:adjLst>
                  <dgm:adj idx="1" val="115.7143"/>
                  <dgm:adj idx="2" val="167.1429"/>
                </dgm:adjLst>
              </dgm:shape>
            </dgm:else>
          </dgm:choose>
          <dgm:choose name="Name143">
            <dgm:if name="Name144" func="var" arg="dir" op="equ" val="norm">
              <dgm:presOf axis="ch desOrSelf" ptType="node node" st="5 1" cnt="1 0"/>
            </dgm:if>
            <dgm:else name="Name145">
              <dgm:choose name="Name146">
                <dgm:if name="Name147" axis="ch" ptType="node" func="cnt" op="equ" val="5">
                  <dgm:presOf axis="ch desOrSelf" ptType="node node" st="1 1" cnt="1 0"/>
                </dgm:if>
                <dgm:if name="Name148" axis="ch" ptType="node" func="cnt" op="equ" val="6">
                  <dgm:presOf axis="ch desOrSelf" ptType="node node" st="2 1" cnt="1 0"/>
                </dgm:if>
                <dgm:else name="Name149">
                  <dgm:presOf axis="ch desOrSelf" ptType="node node" st="3 1" cnt="1 0"/>
                </dgm:else>
              </dgm:choose>
            </dgm:else>
          </dgm:choose>
          <dgm:constrLst/>
          <dgm:ruleLst/>
        </dgm:layoutNode>
        <dgm:layoutNode name="wedge5Tx" moveWith="wedge5">
          <dgm:varLst>
            <dgm:chMax val="0"/>
            <dgm:chPref val="0"/>
            <dgm:bulletEnabled val="1"/>
          </dgm:varLst>
          <dgm:alg type="tx"/>
          <dgm:shape xmlns:r="http://schemas.openxmlformats.org/officeDocument/2006/relationships" type="rect" r:blip="" hideGeom="1">
            <dgm:adjLst/>
          </dgm:shape>
          <dgm:choose name="Name150">
            <dgm:if name="Name151" func="var" arg="dir" op="equ" val="norm">
              <dgm:presOf axis="ch desOrSelf" ptType="node node" st="5 1" cnt="1 0"/>
            </dgm:if>
            <dgm:else name="Name152">
              <dgm:choose name="Name153">
                <dgm:if name="Name154" axis="ch" ptType="node" func="cnt" op="equ" val="5">
                  <dgm:presOf axis="ch desOrSelf" ptType="node node" st="1 1" cnt="1 0"/>
                </dgm:if>
                <dgm:if name="Name155" axis="ch" ptType="node" func="cnt" op="equ" val="6">
                  <dgm:presOf axis="ch desOrSelf" ptType="node node" st="2 1" cnt="1 0"/>
                </dgm:if>
                <dgm:else name="Name156">
                  <dgm:presOf axis="ch desOrSelf" ptType="node node" st="3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57"/>
    </dgm:choose>
    <dgm:choose name="Name158">
      <dgm:if name="Name159" axis="ch" ptType="node" func="cnt" op="gte" val="6">
        <dgm:layoutNode name="wedge6">
          <dgm:alg type="sp"/>
          <dgm:choose name="Name160">
            <dgm:if name="Name161" axis="ch" ptType="node" func="cnt" op="equ" val="6">
              <dgm:shape xmlns:r="http://schemas.openxmlformats.org/officeDocument/2006/relationships" type="pie" r:blip="">
                <dgm:adjLst>
                  <dgm:adj idx="1" val="210"/>
                  <dgm:adj idx="2" val="270"/>
                </dgm:adjLst>
              </dgm:shape>
            </dgm:if>
            <dgm:else name="Name162">
              <dgm:shape xmlns:r="http://schemas.openxmlformats.org/officeDocument/2006/relationships" type="pie" r:blip="">
                <dgm:adjLst>
                  <dgm:adj idx="1" val="167.1429"/>
                  <dgm:adj idx="2" val="218.5714"/>
                </dgm:adjLst>
              </dgm:shape>
            </dgm:else>
          </dgm:choose>
          <dgm:choose name="Name163">
            <dgm:if name="Name164" func="var" arg="dir" op="equ" val="norm">
              <dgm:presOf axis="ch desOrSelf" ptType="node node" st="6 1" cnt="1 0"/>
            </dgm:if>
            <dgm:else name="Name165">
              <dgm:choose name="Name166">
                <dgm:if name="Name167" axis="ch" ptType="node" func="cnt" op="equ" val="6">
                  <dgm:presOf axis="ch desOrSelf" ptType="node node" st="1 1" cnt="1 0"/>
                </dgm:if>
                <dgm:else name="Name168">
                  <dgm:presOf axis="ch desOrSelf" ptType="node node" st="2 1" cnt="1 0"/>
                </dgm:else>
              </dgm:choose>
            </dgm:else>
          </dgm:choose>
          <dgm:constrLst/>
          <dgm:ruleLst/>
        </dgm:layoutNode>
        <dgm:layoutNode name="wedge6Tx" moveWith="wedge6">
          <dgm:varLst>
            <dgm:chMax val="0"/>
            <dgm:chPref val="0"/>
            <dgm:bulletEnabled val="1"/>
          </dgm:varLst>
          <dgm:alg type="tx"/>
          <dgm:shape xmlns:r="http://schemas.openxmlformats.org/officeDocument/2006/relationships" type="rect" r:blip="" hideGeom="1">
            <dgm:adjLst/>
          </dgm:shape>
          <dgm:choose name="Name169">
            <dgm:if name="Name170" func="var" arg="dir" op="equ" val="norm">
              <dgm:presOf axis="ch desOrSelf" ptType="node node" st="6 1" cnt="1 0"/>
            </dgm:if>
            <dgm:else name="Name171">
              <dgm:choose name="Name172">
                <dgm:if name="Name173" axis="ch" ptType="node" func="cnt" op="equ" val="6">
                  <dgm:presOf axis="ch desOrSelf" ptType="node node" st="1 1" cnt="1 0"/>
                </dgm:if>
                <dgm:else name="Name174">
                  <dgm:presOf axis="ch desOrSelf" ptType="node node" st="2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75"/>
    </dgm:choose>
    <dgm:choose name="Name176">
      <dgm:if name="Name177" axis="ch" ptType="node" func="cnt" op="gte" val="7">
        <dgm:layoutNode name="wedge7">
          <dgm:alg type="sp"/>
          <dgm:shape xmlns:r="http://schemas.openxmlformats.org/officeDocument/2006/relationships" type="pie" r:blip="">
            <dgm:adjLst>
              <dgm:adj idx="1" val="218.5714"/>
              <dgm:adj idx="2" val="270"/>
            </dgm:adjLst>
          </dgm:shape>
          <dgm:choose name="Name178">
            <dgm:if name="Name179" func="var" arg="dir" op="equ" val="norm">
              <dgm:presOf axis="ch desOrSelf" ptType="node node" st="7 1" cnt="1 0"/>
            </dgm:if>
            <dgm:else name="Name180">
              <dgm:presOf axis="ch desOrSelf" ptType="node node" st="1 1" cnt="1 0"/>
            </dgm:else>
          </dgm:choose>
          <dgm:constrLst/>
          <dgm:ruleLst/>
        </dgm:layoutNode>
        <dgm:layoutNode name="wedge7Tx" moveWith="wedge7">
          <dgm:varLst>
            <dgm:chMax val="0"/>
            <dgm:chPref val="0"/>
            <dgm:bulletEnabled val="1"/>
          </dgm:varLst>
          <dgm:alg type="tx"/>
          <dgm:shape xmlns:r="http://schemas.openxmlformats.org/officeDocument/2006/relationships" type="rect" r:blip="" hideGeom="1">
            <dgm:adjLst/>
          </dgm:shape>
          <dgm:choose name="Name181">
            <dgm:if name="Name182" func="var" arg="dir" op="equ" val="norm">
              <dgm:presOf axis="ch desOrSelf" ptType="node node" st="7 1" cnt="1 0"/>
            </dgm:if>
            <dgm:else name="Name183">
              <dgm:presOf axis="ch desOrSelf" ptType="node node" st="1 1" cnt="1 0"/>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84"/>
    </dgm:choose>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Freeform: Shape 6">
            <a:extLst>
              <a:ext uri="{FF2B5EF4-FFF2-40B4-BE49-F238E27FC236}">
                <a16:creationId xmlns:a16="http://schemas.microsoft.com/office/drawing/2014/main" id="{EA67E988-5919-57BB-C7DE-D3EAD38A3045}"/>
              </a:ext>
              <a:ext uri="{C183D7F6-B498-43B3-948B-1728B52AA6E4}">
                <adec:decorative xmlns:adec="http://schemas.microsoft.com/office/drawing/2017/decorative" val="1"/>
              </a:ext>
            </a:extLst>
          </p:cNvPr>
          <p:cNvSpPr/>
          <p:nvPr/>
        </p:nvSpPr>
        <p:spPr>
          <a:xfrm>
            <a:off x="517870" y="6209925"/>
            <a:ext cx="11155680" cy="45719"/>
          </a:xfrm>
          <a:custGeom>
            <a:avLst/>
            <a:gdLst>
              <a:gd name="connsiteX0" fmla="*/ 0 w 8715708"/>
              <a:gd name="connsiteY0" fmla="*/ 0 h 45719"/>
              <a:gd name="connsiteX1" fmla="*/ 3694525 w 8715708"/>
              <a:gd name="connsiteY1" fmla="*/ 0 h 45719"/>
              <a:gd name="connsiteX2" fmla="*/ 5021183 w 8715708"/>
              <a:gd name="connsiteY2" fmla="*/ 0 h 45719"/>
              <a:gd name="connsiteX3" fmla="*/ 8715708 w 8715708"/>
              <a:gd name="connsiteY3" fmla="*/ 0 h 45719"/>
              <a:gd name="connsiteX4" fmla="*/ 8715708 w 8715708"/>
              <a:gd name="connsiteY4" fmla="*/ 45719 h 45719"/>
              <a:gd name="connsiteX5" fmla="*/ 5021183 w 8715708"/>
              <a:gd name="connsiteY5" fmla="*/ 45719 h 45719"/>
              <a:gd name="connsiteX6" fmla="*/ 3694525 w 8715708"/>
              <a:gd name="connsiteY6" fmla="*/ 45719 h 45719"/>
              <a:gd name="connsiteX7" fmla="*/ 0 w 8715708"/>
              <a:gd name="connsiteY7" fmla="*/ 45719 h 45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715708" h="45719">
                <a:moveTo>
                  <a:pt x="0" y="0"/>
                </a:moveTo>
                <a:lnTo>
                  <a:pt x="3694525" y="0"/>
                </a:lnTo>
                <a:lnTo>
                  <a:pt x="5021183" y="0"/>
                </a:lnTo>
                <a:lnTo>
                  <a:pt x="8715708" y="0"/>
                </a:lnTo>
                <a:lnTo>
                  <a:pt x="8715708" y="45719"/>
                </a:lnTo>
                <a:lnTo>
                  <a:pt x="5021183" y="45719"/>
                </a:lnTo>
                <a:lnTo>
                  <a:pt x="3694525" y="45719"/>
                </a:lnTo>
                <a:lnTo>
                  <a:pt x="0" y="45719"/>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5B2327B2-BA4B-2C04-0751-5CB63D4AA425}"/>
              </a:ext>
            </a:extLst>
          </p:cNvPr>
          <p:cNvSpPr>
            <a:spLocks noGrp="1"/>
          </p:cNvSpPr>
          <p:nvPr>
            <p:ph type="ctrTitle"/>
          </p:nvPr>
        </p:nvSpPr>
        <p:spPr>
          <a:xfrm>
            <a:off x="521208" y="978408"/>
            <a:ext cx="11155680" cy="3429000"/>
          </a:xfrm>
        </p:spPr>
        <p:txBody>
          <a:bodyPr anchor="t">
            <a:normAutofit/>
          </a:bodyPr>
          <a:lstStyle>
            <a:lvl1pPr algn="l">
              <a:defRPr sz="7200"/>
            </a:lvl1pPr>
          </a:lstStyle>
          <a:p>
            <a:r>
              <a:rPr lang="en-US" dirty="0"/>
              <a:t>Click to edit Master title style</a:t>
            </a:r>
          </a:p>
        </p:txBody>
      </p:sp>
      <p:sp>
        <p:nvSpPr>
          <p:cNvPr id="3" name="Subtitle 2">
            <a:extLst>
              <a:ext uri="{FF2B5EF4-FFF2-40B4-BE49-F238E27FC236}">
                <a16:creationId xmlns:a16="http://schemas.microsoft.com/office/drawing/2014/main" id="{E7201176-DC7A-4C3D-3D8F-352526DA7B5D}"/>
              </a:ext>
            </a:extLst>
          </p:cNvPr>
          <p:cNvSpPr>
            <a:spLocks noGrp="1"/>
          </p:cNvSpPr>
          <p:nvPr>
            <p:ph type="subTitle" idx="1"/>
          </p:nvPr>
        </p:nvSpPr>
        <p:spPr>
          <a:xfrm>
            <a:off x="521208" y="4480560"/>
            <a:ext cx="7104888" cy="1399032"/>
          </a:xfrm>
        </p:spPr>
        <p:txBody>
          <a:bodyPr anchor="b">
            <a:normAutofit/>
          </a:bodyPr>
          <a:lstStyle>
            <a:lvl1pPr marL="0" indent="0" algn="l">
              <a:buNone/>
              <a:defRPr sz="2200" i="1"/>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C67DC221-9A2E-7459-102F-C3CFB27CC389}"/>
              </a:ext>
            </a:extLst>
          </p:cNvPr>
          <p:cNvSpPr>
            <a:spLocks noGrp="1"/>
          </p:cNvSpPr>
          <p:nvPr>
            <p:ph type="dt" sz="half" idx="10"/>
          </p:nvPr>
        </p:nvSpPr>
        <p:spPr/>
        <p:txBody>
          <a:bodyPr/>
          <a:lstStyle/>
          <a:p>
            <a:fld id="{E80C50CD-E178-4744-9B35-B2F624D6C5E9}" type="datetimeFigureOut">
              <a:rPr lang="en-US" smtClean="0"/>
              <a:t>3/21/2026</a:t>
            </a:fld>
            <a:endParaRPr lang="en-US"/>
          </a:p>
        </p:txBody>
      </p:sp>
      <p:sp>
        <p:nvSpPr>
          <p:cNvPr id="5" name="Footer Placeholder 4">
            <a:extLst>
              <a:ext uri="{FF2B5EF4-FFF2-40B4-BE49-F238E27FC236}">
                <a16:creationId xmlns:a16="http://schemas.microsoft.com/office/drawing/2014/main" id="{A5020671-6F7D-3A03-EEC1-661A87F96F4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2453D3A-E0F9-8386-2A6C-96671FBB15A5}"/>
              </a:ext>
            </a:extLst>
          </p:cNvPr>
          <p:cNvSpPr>
            <a:spLocks noGrp="1"/>
          </p:cNvSpPr>
          <p:nvPr>
            <p:ph type="sldNum" sz="quarter" idx="12"/>
          </p:nvPr>
        </p:nvSpPr>
        <p:spPr/>
        <p:txBody>
          <a:bodyPr/>
          <a:lstStyle/>
          <a:p>
            <a:fld id="{148CC95F-0247-41B6-91CF-DC97C76A7088}" type="slidenum">
              <a:rPr lang="en-US" smtClean="0"/>
              <a:t>‹#›</a:t>
            </a:fld>
            <a:endParaRPr lang="en-US"/>
          </a:p>
        </p:txBody>
      </p:sp>
    </p:spTree>
    <p:extLst>
      <p:ext uri="{BB962C8B-B14F-4D97-AF65-F5344CB8AC3E}">
        <p14:creationId xmlns:p14="http://schemas.microsoft.com/office/powerpoint/2010/main" val="27189167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A26D03-149A-DAB3-4B2A-E9B74F2E251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3C1E73D-41A7-9934-0990-9208B952329C}"/>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8BB2A3F-E719-673C-5D56-F663712D0E7F}"/>
              </a:ext>
            </a:extLst>
          </p:cNvPr>
          <p:cNvSpPr>
            <a:spLocks noGrp="1"/>
          </p:cNvSpPr>
          <p:nvPr>
            <p:ph type="dt" sz="half" idx="10"/>
          </p:nvPr>
        </p:nvSpPr>
        <p:spPr/>
        <p:txBody>
          <a:bodyPr/>
          <a:lstStyle/>
          <a:p>
            <a:fld id="{E80C50CD-E178-4744-9B35-B2F624D6C5E9}" type="datetimeFigureOut">
              <a:rPr lang="en-US" smtClean="0"/>
              <a:t>3/21/2026</a:t>
            </a:fld>
            <a:endParaRPr lang="en-US"/>
          </a:p>
        </p:txBody>
      </p:sp>
      <p:sp>
        <p:nvSpPr>
          <p:cNvPr id="5" name="Footer Placeholder 4">
            <a:extLst>
              <a:ext uri="{FF2B5EF4-FFF2-40B4-BE49-F238E27FC236}">
                <a16:creationId xmlns:a16="http://schemas.microsoft.com/office/drawing/2014/main" id="{04AE594A-52F5-D85E-343C-ADFEE3C72E0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07D5C9C-B2E2-FC26-E459-9E880EF975BA}"/>
              </a:ext>
            </a:extLst>
          </p:cNvPr>
          <p:cNvSpPr>
            <a:spLocks noGrp="1"/>
          </p:cNvSpPr>
          <p:nvPr>
            <p:ph type="sldNum" sz="quarter" idx="12"/>
          </p:nvPr>
        </p:nvSpPr>
        <p:spPr/>
        <p:txBody>
          <a:bodyPr/>
          <a:lstStyle/>
          <a:p>
            <a:fld id="{148CC95F-0247-41B6-91CF-DC97C76A7088}" type="slidenum">
              <a:rPr lang="en-US" smtClean="0"/>
              <a:t>‹#›</a:t>
            </a:fld>
            <a:endParaRPr lang="en-US"/>
          </a:p>
        </p:txBody>
      </p:sp>
    </p:spTree>
    <p:extLst>
      <p:ext uri="{BB962C8B-B14F-4D97-AF65-F5344CB8AC3E}">
        <p14:creationId xmlns:p14="http://schemas.microsoft.com/office/powerpoint/2010/main" val="90852751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29D51F-B2D5-2804-4F7C-C99850FBD05B}"/>
              </a:ext>
            </a:extLst>
          </p:cNvPr>
          <p:cNvSpPr>
            <a:spLocks noGrp="1"/>
          </p:cNvSpPr>
          <p:nvPr>
            <p:ph type="title"/>
          </p:nvPr>
        </p:nvSpPr>
        <p:spPr>
          <a:xfrm>
            <a:off x="521208" y="978408"/>
            <a:ext cx="5020056" cy="4288536"/>
          </a:xfrm>
        </p:spPr>
        <p:txBody>
          <a:bodyPr anchor="t">
            <a:normAutofit/>
          </a:bodyPr>
          <a:lstStyle>
            <a:lvl1pPr>
              <a:defRPr sz="5400"/>
            </a:lvl1pPr>
          </a:lstStyle>
          <a:p>
            <a:r>
              <a:rPr lang="en-US" dirty="0"/>
              <a:t>Click to edit Master title style</a:t>
            </a:r>
          </a:p>
        </p:txBody>
      </p:sp>
      <p:sp>
        <p:nvSpPr>
          <p:cNvPr id="3" name="Text Placeholder 2">
            <a:extLst>
              <a:ext uri="{FF2B5EF4-FFF2-40B4-BE49-F238E27FC236}">
                <a16:creationId xmlns:a16="http://schemas.microsoft.com/office/drawing/2014/main" id="{15FE5516-03B6-C488-EB4A-68AE681EDFB8}"/>
              </a:ext>
            </a:extLst>
          </p:cNvPr>
          <p:cNvSpPr>
            <a:spLocks noGrp="1"/>
          </p:cNvSpPr>
          <p:nvPr>
            <p:ph type="body" idx="1"/>
          </p:nvPr>
        </p:nvSpPr>
        <p:spPr>
          <a:xfrm>
            <a:off x="521208" y="5266944"/>
            <a:ext cx="5020056" cy="1088136"/>
          </a:xfrm>
        </p:spPr>
        <p:txBody>
          <a:bodyPr anchor="b">
            <a:normAutofit/>
          </a:bodyPr>
          <a:lstStyle>
            <a:lvl1pPr marL="0" indent="0">
              <a:buNone/>
              <a:defRPr sz="2200" i="1">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dirty="0"/>
              <a:t>Click to edit Master text styles</a:t>
            </a:r>
          </a:p>
        </p:txBody>
      </p:sp>
      <p:sp>
        <p:nvSpPr>
          <p:cNvPr id="4" name="Date Placeholder 3">
            <a:extLst>
              <a:ext uri="{FF2B5EF4-FFF2-40B4-BE49-F238E27FC236}">
                <a16:creationId xmlns:a16="http://schemas.microsoft.com/office/drawing/2014/main" id="{50ECB4D7-49A7-D050-70B9-11A1E2D445D8}"/>
              </a:ext>
            </a:extLst>
          </p:cNvPr>
          <p:cNvSpPr>
            <a:spLocks noGrp="1"/>
          </p:cNvSpPr>
          <p:nvPr>
            <p:ph type="dt" sz="half" idx="10"/>
          </p:nvPr>
        </p:nvSpPr>
        <p:spPr/>
        <p:txBody>
          <a:bodyPr/>
          <a:lstStyle/>
          <a:p>
            <a:fld id="{E80C50CD-E178-4744-9B35-B2F624D6C5E9}" type="datetimeFigureOut">
              <a:rPr lang="en-US" smtClean="0"/>
              <a:t>3/21/2026</a:t>
            </a:fld>
            <a:endParaRPr lang="en-US"/>
          </a:p>
        </p:txBody>
      </p:sp>
      <p:sp>
        <p:nvSpPr>
          <p:cNvPr id="5" name="Footer Placeholder 4">
            <a:extLst>
              <a:ext uri="{FF2B5EF4-FFF2-40B4-BE49-F238E27FC236}">
                <a16:creationId xmlns:a16="http://schemas.microsoft.com/office/drawing/2014/main" id="{8A9A913F-AD00-C1EE-B01A-8590671C014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14FC386-B2AF-6FAD-D053-E22D48CD7285}"/>
              </a:ext>
            </a:extLst>
          </p:cNvPr>
          <p:cNvSpPr>
            <a:spLocks noGrp="1"/>
          </p:cNvSpPr>
          <p:nvPr>
            <p:ph type="sldNum" sz="quarter" idx="12"/>
          </p:nvPr>
        </p:nvSpPr>
        <p:spPr/>
        <p:txBody>
          <a:bodyPr/>
          <a:lstStyle/>
          <a:p>
            <a:fld id="{148CC95F-0247-41B6-91CF-DC97C76A7088}" type="slidenum">
              <a:rPr lang="en-US" smtClean="0"/>
              <a:t>‹#›</a:t>
            </a:fld>
            <a:endParaRPr lang="en-US"/>
          </a:p>
        </p:txBody>
      </p:sp>
      <p:sp>
        <p:nvSpPr>
          <p:cNvPr id="7" name="Rectangle 6">
            <a:extLst>
              <a:ext uri="{FF2B5EF4-FFF2-40B4-BE49-F238E27FC236}">
                <a16:creationId xmlns:a16="http://schemas.microsoft.com/office/drawing/2014/main" id="{4E1E1B67-3BFF-F04B-52F4-7E724FB3B24D}"/>
              </a:ext>
            </a:extLst>
          </p:cNvPr>
          <p:cNvSpPr/>
          <p:nvPr/>
        </p:nvSpPr>
        <p:spPr>
          <a:xfrm>
            <a:off x="517870" y="508090"/>
            <a:ext cx="5021183" cy="14927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31800110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CE3B21-CF4D-1B01-0F4E-D32C1B218B63}"/>
              </a:ext>
            </a:extLst>
          </p:cNvPr>
          <p:cNvSpPr>
            <a:spLocks noGrp="1"/>
          </p:cNvSpPr>
          <p:nvPr>
            <p:ph type="title"/>
          </p:nvPr>
        </p:nvSpPr>
        <p:spPr/>
        <p:txBody>
          <a:bodyPr/>
          <a:lstStyle/>
          <a:p>
            <a:r>
              <a:rPr lang="en-US" dirty="0"/>
              <a:t>Click to edit Master title style</a:t>
            </a:r>
          </a:p>
        </p:txBody>
      </p:sp>
      <p:sp>
        <p:nvSpPr>
          <p:cNvPr id="3" name="Content Placeholder 2">
            <a:extLst>
              <a:ext uri="{FF2B5EF4-FFF2-40B4-BE49-F238E27FC236}">
                <a16:creationId xmlns:a16="http://schemas.microsoft.com/office/drawing/2014/main" id="{1FB39FF2-6858-B514-B695-58442557D0C1}"/>
              </a:ext>
            </a:extLst>
          </p:cNvPr>
          <p:cNvSpPr>
            <a:spLocks noGrp="1"/>
          </p:cNvSpPr>
          <p:nvPr>
            <p:ph sz="half" idx="1"/>
          </p:nvPr>
        </p:nvSpPr>
        <p:spPr>
          <a:xfrm>
            <a:off x="521208" y="2578608"/>
            <a:ext cx="5166360" cy="376732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8FA30130-974D-B91D-5B93-EC52AABDB5B0}"/>
              </a:ext>
            </a:extLst>
          </p:cNvPr>
          <p:cNvSpPr>
            <a:spLocks noGrp="1"/>
          </p:cNvSpPr>
          <p:nvPr>
            <p:ph sz="half" idx="2"/>
          </p:nvPr>
        </p:nvSpPr>
        <p:spPr>
          <a:xfrm>
            <a:off x="6519672" y="2578608"/>
            <a:ext cx="5166360" cy="376732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515BED99-6FD7-9C6B-1152-A6E42715BB79}"/>
              </a:ext>
            </a:extLst>
          </p:cNvPr>
          <p:cNvSpPr>
            <a:spLocks noGrp="1"/>
          </p:cNvSpPr>
          <p:nvPr>
            <p:ph type="dt" sz="half" idx="10"/>
          </p:nvPr>
        </p:nvSpPr>
        <p:spPr/>
        <p:txBody>
          <a:bodyPr/>
          <a:lstStyle/>
          <a:p>
            <a:fld id="{E80C50CD-E178-4744-9B35-B2F624D6C5E9}" type="datetimeFigureOut">
              <a:rPr lang="en-US" smtClean="0"/>
              <a:t>3/21/2026</a:t>
            </a:fld>
            <a:endParaRPr lang="en-US"/>
          </a:p>
        </p:txBody>
      </p:sp>
      <p:sp>
        <p:nvSpPr>
          <p:cNvPr id="6" name="Footer Placeholder 5">
            <a:extLst>
              <a:ext uri="{FF2B5EF4-FFF2-40B4-BE49-F238E27FC236}">
                <a16:creationId xmlns:a16="http://schemas.microsoft.com/office/drawing/2014/main" id="{BA253AAC-5967-2565-A715-82D3505ABF0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4B51313-69FB-E016-3CC1-62CA476ED214}"/>
              </a:ext>
            </a:extLst>
          </p:cNvPr>
          <p:cNvSpPr>
            <a:spLocks noGrp="1"/>
          </p:cNvSpPr>
          <p:nvPr>
            <p:ph type="sldNum" sz="quarter" idx="12"/>
          </p:nvPr>
        </p:nvSpPr>
        <p:spPr/>
        <p:txBody>
          <a:bodyPr/>
          <a:lstStyle/>
          <a:p>
            <a:fld id="{148CC95F-0247-41B6-91CF-DC97C76A7088}" type="slidenum">
              <a:rPr lang="en-US" smtClean="0"/>
              <a:t>‹#›</a:t>
            </a:fld>
            <a:endParaRPr lang="en-US"/>
          </a:p>
        </p:txBody>
      </p:sp>
    </p:spTree>
    <p:extLst>
      <p:ext uri="{BB962C8B-B14F-4D97-AF65-F5344CB8AC3E}">
        <p14:creationId xmlns:p14="http://schemas.microsoft.com/office/powerpoint/2010/main" val="291853892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B3DF9D-B849-CE37-97E4-AD37F880677F}"/>
              </a:ext>
            </a:extLst>
          </p:cNvPr>
          <p:cNvSpPr>
            <a:spLocks noGrp="1"/>
          </p:cNvSpPr>
          <p:nvPr>
            <p:ph type="title"/>
          </p:nvPr>
        </p:nvSpPr>
        <p:spPr>
          <a:xfrm>
            <a:off x="521208" y="978408"/>
            <a:ext cx="11164824" cy="1216152"/>
          </a:xfrm>
        </p:spPr>
        <p:txBody>
          <a:bodyPr/>
          <a:lstStyle/>
          <a:p>
            <a:r>
              <a:rPr lang="en-US"/>
              <a:t>Click to edit Master title style</a:t>
            </a:r>
          </a:p>
        </p:txBody>
      </p:sp>
      <p:sp>
        <p:nvSpPr>
          <p:cNvPr id="3" name="Text Placeholder 2">
            <a:extLst>
              <a:ext uri="{FF2B5EF4-FFF2-40B4-BE49-F238E27FC236}">
                <a16:creationId xmlns:a16="http://schemas.microsoft.com/office/drawing/2014/main" id="{79D4C626-4008-960A-E601-6AA9F4BB8D8B}"/>
              </a:ext>
            </a:extLst>
          </p:cNvPr>
          <p:cNvSpPr>
            <a:spLocks noGrp="1"/>
          </p:cNvSpPr>
          <p:nvPr>
            <p:ph type="body" idx="1"/>
          </p:nvPr>
        </p:nvSpPr>
        <p:spPr>
          <a:xfrm>
            <a:off x="521208" y="2340864"/>
            <a:ext cx="5166360" cy="658368"/>
          </a:xfrm>
        </p:spPr>
        <p:txBody>
          <a:bodyPr anchor="b">
            <a:normAutofit/>
          </a:bodyPr>
          <a:lstStyle>
            <a:lvl1pPr marL="0" indent="0">
              <a:buNone/>
              <a:defRPr sz="2200" b="0" i="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a:extLst>
              <a:ext uri="{FF2B5EF4-FFF2-40B4-BE49-F238E27FC236}">
                <a16:creationId xmlns:a16="http://schemas.microsoft.com/office/drawing/2014/main" id="{806E8D6C-AC07-ED6B-2EA8-9C40A5AEA748}"/>
              </a:ext>
            </a:extLst>
          </p:cNvPr>
          <p:cNvSpPr>
            <a:spLocks noGrp="1"/>
          </p:cNvSpPr>
          <p:nvPr>
            <p:ph sz="half" idx="2"/>
          </p:nvPr>
        </p:nvSpPr>
        <p:spPr>
          <a:xfrm>
            <a:off x="521208" y="3035808"/>
            <a:ext cx="5166360" cy="331012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a:extLst>
              <a:ext uri="{FF2B5EF4-FFF2-40B4-BE49-F238E27FC236}">
                <a16:creationId xmlns:a16="http://schemas.microsoft.com/office/drawing/2014/main" id="{3C52617E-C6D9-246B-E7B7-8159DF17C0A3}"/>
              </a:ext>
            </a:extLst>
          </p:cNvPr>
          <p:cNvSpPr>
            <a:spLocks noGrp="1"/>
          </p:cNvSpPr>
          <p:nvPr>
            <p:ph type="body" sz="quarter" idx="3"/>
          </p:nvPr>
        </p:nvSpPr>
        <p:spPr>
          <a:xfrm>
            <a:off x="6519672" y="2340864"/>
            <a:ext cx="5166360" cy="658368"/>
          </a:xfrm>
        </p:spPr>
        <p:txBody>
          <a:bodyPr anchor="b">
            <a:normAutofit/>
          </a:bodyPr>
          <a:lstStyle>
            <a:lvl1pPr marL="0" indent="0">
              <a:buNone/>
              <a:defRPr sz="2200" b="0" i="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a:extLst>
              <a:ext uri="{FF2B5EF4-FFF2-40B4-BE49-F238E27FC236}">
                <a16:creationId xmlns:a16="http://schemas.microsoft.com/office/drawing/2014/main" id="{3DBC2094-7EBC-02C5-5AB5-233E63080A9C}"/>
              </a:ext>
            </a:extLst>
          </p:cNvPr>
          <p:cNvSpPr>
            <a:spLocks noGrp="1"/>
          </p:cNvSpPr>
          <p:nvPr>
            <p:ph sz="quarter" idx="4"/>
          </p:nvPr>
        </p:nvSpPr>
        <p:spPr>
          <a:xfrm>
            <a:off x="6519672" y="3035808"/>
            <a:ext cx="5166360" cy="331012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a:extLst>
              <a:ext uri="{FF2B5EF4-FFF2-40B4-BE49-F238E27FC236}">
                <a16:creationId xmlns:a16="http://schemas.microsoft.com/office/drawing/2014/main" id="{23010BD2-59B4-FD2E-3C5E-C83AE6003985}"/>
              </a:ext>
            </a:extLst>
          </p:cNvPr>
          <p:cNvSpPr>
            <a:spLocks noGrp="1"/>
          </p:cNvSpPr>
          <p:nvPr>
            <p:ph type="dt" sz="half" idx="10"/>
          </p:nvPr>
        </p:nvSpPr>
        <p:spPr/>
        <p:txBody>
          <a:bodyPr/>
          <a:lstStyle/>
          <a:p>
            <a:fld id="{E80C50CD-E178-4744-9B35-B2F624D6C5E9}" type="datetimeFigureOut">
              <a:rPr lang="en-US" smtClean="0"/>
              <a:t>3/21/2026</a:t>
            </a:fld>
            <a:endParaRPr lang="en-US"/>
          </a:p>
        </p:txBody>
      </p:sp>
      <p:sp>
        <p:nvSpPr>
          <p:cNvPr id="8" name="Footer Placeholder 7">
            <a:extLst>
              <a:ext uri="{FF2B5EF4-FFF2-40B4-BE49-F238E27FC236}">
                <a16:creationId xmlns:a16="http://schemas.microsoft.com/office/drawing/2014/main" id="{E72B35C4-A654-7759-BDA0-94D9D1A21663}"/>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F55F4347-2EC0-CA6E-2637-8048456D7ECB}"/>
              </a:ext>
            </a:extLst>
          </p:cNvPr>
          <p:cNvSpPr>
            <a:spLocks noGrp="1"/>
          </p:cNvSpPr>
          <p:nvPr>
            <p:ph type="sldNum" sz="quarter" idx="12"/>
          </p:nvPr>
        </p:nvSpPr>
        <p:spPr/>
        <p:txBody>
          <a:bodyPr/>
          <a:lstStyle/>
          <a:p>
            <a:fld id="{148CC95F-0247-41B6-91CF-DC97C76A7088}" type="slidenum">
              <a:rPr lang="en-US" smtClean="0"/>
              <a:t>‹#›</a:t>
            </a:fld>
            <a:endParaRPr lang="en-US"/>
          </a:p>
        </p:txBody>
      </p:sp>
    </p:spTree>
    <p:extLst>
      <p:ext uri="{BB962C8B-B14F-4D97-AF65-F5344CB8AC3E}">
        <p14:creationId xmlns:p14="http://schemas.microsoft.com/office/powerpoint/2010/main" val="33715854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34716D-52F2-C7FB-83B1-2DA1AD375EAE}"/>
              </a:ext>
            </a:extLst>
          </p:cNvPr>
          <p:cNvSpPr>
            <a:spLocks noGrp="1"/>
          </p:cNvSpPr>
          <p:nvPr>
            <p:ph type="title"/>
          </p:nvPr>
        </p:nvSpPr>
        <p:spPr/>
        <p:txBody>
          <a:bodyPr/>
          <a:lstStyle/>
          <a:p>
            <a:r>
              <a:rPr lang="en-US" dirty="0"/>
              <a:t>Click to edit Master title style</a:t>
            </a:r>
          </a:p>
        </p:txBody>
      </p:sp>
      <p:sp>
        <p:nvSpPr>
          <p:cNvPr id="3" name="Date Placeholder 2">
            <a:extLst>
              <a:ext uri="{FF2B5EF4-FFF2-40B4-BE49-F238E27FC236}">
                <a16:creationId xmlns:a16="http://schemas.microsoft.com/office/drawing/2014/main" id="{56F4A371-AC27-6A28-32E6-74A28371BF55}"/>
              </a:ext>
            </a:extLst>
          </p:cNvPr>
          <p:cNvSpPr>
            <a:spLocks noGrp="1"/>
          </p:cNvSpPr>
          <p:nvPr>
            <p:ph type="dt" sz="half" idx="10"/>
          </p:nvPr>
        </p:nvSpPr>
        <p:spPr/>
        <p:txBody>
          <a:bodyPr/>
          <a:lstStyle/>
          <a:p>
            <a:fld id="{E80C50CD-E178-4744-9B35-B2F624D6C5E9}" type="datetimeFigureOut">
              <a:rPr lang="en-US" smtClean="0"/>
              <a:t>3/21/2026</a:t>
            </a:fld>
            <a:endParaRPr lang="en-US"/>
          </a:p>
        </p:txBody>
      </p:sp>
      <p:sp>
        <p:nvSpPr>
          <p:cNvPr id="4" name="Footer Placeholder 3">
            <a:extLst>
              <a:ext uri="{FF2B5EF4-FFF2-40B4-BE49-F238E27FC236}">
                <a16:creationId xmlns:a16="http://schemas.microsoft.com/office/drawing/2014/main" id="{D155941A-A24E-885D-E894-0326F4C4004D}"/>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99D5E5B4-971F-FF6A-1B07-A5C85370552D}"/>
              </a:ext>
            </a:extLst>
          </p:cNvPr>
          <p:cNvSpPr>
            <a:spLocks noGrp="1"/>
          </p:cNvSpPr>
          <p:nvPr>
            <p:ph type="sldNum" sz="quarter" idx="12"/>
          </p:nvPr>
        </p:nvSpPr>
        <p:spPr/>
        <p:txBody>
          <a:bodyPr/>
          <a:lstStyle/>
          <a:p>
            <a:fld id="{148CC95F-0247-41B6-91CF-DC97C76A7088}" type="slidenum">
              <a:rPr lang="en-US" smtClean="0"/>
              <a:t>‹#›</a:t>
            </a:fld>
            <a:endParaRPr lang="en-US"/>
          </a:p>
        </p:txBody>
      </p:sp>
    </p:spTree>
    <p:extLst>
      <p:ext uri="{BB962C8B-B14F-4D97-AF65-F5344CB8AC3E}">
        <p14:creationId xmlns:p14="http://schemas.microsoft.com/office/powerpoint/2010/main" val="25271230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99F431F-E6DC-4137-3092-A30A0A3628EC}"/>
              </a:ext>
            </a:extLst>
          </p:cNvPr>
          <p:cNvSpPr>
            <a:spLocks noGrp="1"/>
          </p:cNvSpPr>
          <p:nvPr>
            <p:ph type="dt" sz="half" idx="10"/>
          </p:nvPr>
        </p:nvSpPr>
        <p:spPr/>
        <p:txBody>
          <a:bodyPr/>
          <a:lstStyle/>
          <a:p>
            <a:fld id="{E80C50CD-E178-4744-9B35-B2F624D6C5E9}" type="datetimeFigureOut">
              <a:rPr lang="en-US" smtClean="0"/>
              <a:t>3/21/2026</a:t>
            </a:fld>
            <a:endParaRPr lang="en-US"/>
          </a:p>
        </p:txBody>
      </p:sp>
      <p:sp>
        <p:nvSpPr>
          <p:cNvPr id="3" name="Footer Placeholder 2">
            <a:extLst>
              <a:ext uri="{FF2B5EF4-FFF2-40B4-BE49-F238E27FC236}">
                <a16:creationId xmlns:a16="http://schemas.microsoft.com/office/drawing/2014/main" id="{06AC814B-67B4-C70F-FA51-6205D5E2CB81}"/>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1EAA9C9-D895-DD20-1089-EA75EA428951}"/>
              </a:ext>
            </a:extLst>
          </p:cNvPr>
          <p:cNvSpPr>
            <a:spLocks noGrp="1"/>
          </p:cNvSpPr>
          <p:nvPr>
            <p:ph type="sldNum" sz="quarter" idx="12"/>
          </p:nvPr>
        </p:nvSpPr>
        <p:spPr/>
        <p:txBody>
          <a:bodyPr/>
          <a:lstStyle/>
          <a:p>
            <a:fld id="{148CC95F-0247-41B6-91CF-DC97C76A7088}" type="slidenum">
              <a:rPr lang="en-US" smtClean="0"/>
              <a:t>‹#›</a:t>
            </a:fld>
            <a:endParaRPr lang="en-US"/>
          </a:p>
        </p:txBody>
      </p:sp>
    </p:spTree>
    <p:extLst>
      <p:ext uri="{BB962C8B-B14F-4D97-AF65-F5344CB8AC3E}">
        <p14:creationId xmlns:p14="http://schemas.microsoft.com/office/powerpoint/2010/main" val="285674522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B50562-884C-9053-70C1-3B72A0B45EA6}"/>
              </a:ext>
            </a:extLst>
          </p:cNvPr>
          <p:cNvSpPr>
            <a:spLocks noGrp="1"/>
          </p:cNvSpPr>
          <p:nvPr>
            <p:ph type="title"/>
          </p:nvPr>
        </p:nvSpPr>
        <p:spPr>
          <a:xfrm>
            <a:off x="521208" y="978408"/>
            <a:ext cx="5020056" cy="2459736"/>
          </a:xfrm>
        </p:spPr>
        <p:txBody>
          <a:bodyPr anchor="t">
            <a:noAutofit/>
          </a:bodyPr>
          <a:lstStyle>
            <a:lvl1pPr>
              <a:defRPr sz="4400"/>
            </a:lvl1pPr>
          </a:lstStyle>
          <a:p>
            <a:r>
              <a:rPr lang="en-US" dirty="0"/>
              <a:t>Click to edit Master title style</a:t>
            </a:r>
          </a:p>
        </p:txBody>
      </p:sp>
      <p:sp>
        <p:nvSpPr>
          <p:cNvPr id="3" name="Content Placeholder 2">
            <a:extLst>
              <a:ext uri="{FF2B5EF4-FFF2-40B4-BE49-F238E27FC236}">
                <a16:creationId xmlns:a16="http://schemas.microsoft.com/office/drawing/2014/main" id="{0318F509-68F0-39D5-1A8B-CE246715AE46}"/>
              </a:ext>
            </a:extLst>
          </p:cNvPr>
          <p:cNvSpPr>
            <a:spLocks noGrp="1"/>
          </p:cNvSpPr>
          <p:nvPr>
            <p:ph idx="1"/>
          </p:nvPr>
        </p:nvSpPr>
        <p:spPr>
          <a:xfrm>
            <a:off x="6519672" y="987424"/>
            <a:ext cx="5166360" cy="5358384"/>
          </a:xfrm>
        </p:spPr>
        <p:txBody>
          <a:bodyPr>
            <a:normAutofit/>
          </a:bodyPr>
          <a:lstStyle>
            <a:lvl1pPr>
              <a:defRPr sz="2000"/>
            </a:lvl1pPr>
            <a:lvl2pPr>
              <a:defRPr sz="1800"/>
            </a:lvl2pPr>
            <a:lvl3pPr>
              <a:defRPr sz="1600"/>
            </a:lvl3pPr>
            <a:lvl4pPr>
              <a:defRPr sz="1400"/>
            </a:lvl4pPr>
            <a:lvl5pPr>
              <a:defRPr sz="14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a:extLst>
              <a:ext uri="{FF2B5EF4-FFF2-40B4-BE49-F238E27FC236}">
                <a16:creationId xmlns:a16="http://schemas.microsoft.com/office/drawing/2014/main" id="{F158E37C-27CE-3A84-FC74-BDCCD8A9A3EC}"/>
              </a:ext>
            </a:extLst>
          </p:cNvPr>
          <p:cNvSpPr>
            <a:spLocks noGrp="1"/>
          </p:cNvSpPr>
          <p:nvPr>
            <p:ph type="body" sz="half" idx="2"/>
          </p:nvPr>
        </p:nvSpPr>
        <p:spPr>
          <a:xfrm>
            <a:off x="521208" y="3575304"/>
            <a:ext cx="5020056" cy="2770632"/>
          </a:xfrm>
        </p:spPr>
        <p:txBody>
          <a:bodyPr>
            <a:normAutofit/>
          </a:bodyPr>
          <a:lstStyle>
            <a:lvl1pPr marL="0" indent="0">
              <a:buNone/>
              <a:defRPr sz="2200" i="1"/>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2A95F79-E23E-11D2-40BF-66ED340195DB}"/>
              </a:ext>
            </a:extLst>
          </p:cNvPr>
          <p:cNvSpPr>
            <a:spLocks noGrp="1"/>
          </p:cNvSpPr>
          <p:nvPr>
            <p:ph type="dt" sz="half" idx="10"/>
          </p:nvPr>
        </p:nvSpPr>
        <p:spPr/>
        <p:txBody>
          <a:bodyPr/>
          <a:lstStyle/>
          <a:p>
            <a:fld id="{E80C50CD-E178-4744-9B35-B2F624D6C5E9}" type="datetimeFigureOut">
              <a:rPr lang="en-US" smtClean="0"/>
              <a:t>3/21/2026</a:t>
            </a:fld>
            <a:endParaRPr lang="en-US"/>
          </a:p>
        </p:txBody>
      </p:sp>
      <p:sp>
        <p:nvSpPr>
          <p:cNvPr id="6" name="Footer Placeholder 5">
            <a:extLst>
              <a:ext uri="{FF2B5EF4-FFF2-40B4-BE49-F238E27FC236}">
                <a16:creationId xmlns:a16="http://schemas.microsoft.com/office/drawing/2014/main" id="{4457F7FC-06F3-3D89-5D1A-4EC4B1D7355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554ACD5-6E0B-5713-DC9A-41E9D62AB12D}"/>
              </a:ext>
            </a:extLst>
          </p:cNvPr>
          <p:cNvSpPr>
            <a:spLocks noGrp="1"/>
          </p:cNvSpPr>
          <p:nvPr>
            <p:ph type="sldNum" sz="quarter" idx="12"/>
          </p:nvPr>
        </p:nvSpPr>
        <p:spPr/>
        <p:txBody>
          <a:bodyPr/>
          <a:lstStyle/>
          <a:p>
            <a:fld id="{148CC95F-0247-41B6-91CF-DC97C76A7088}" type="slidenum">
              <a:rPr lang="en-US" smtClean="0"/>
              <a:t>‹#›</a:t>
            </a:fld>
            <a:endParaRPr lang="en-US"/>
          </a:p>
        </p:txBody>
      </p:sp>
    </p:spTree>
    <p:extLst>
      <p:ext uri="{BB962C8B-B14F-4D97-AF65-F5344CB8AC3E}">
        <p14:creationId xmlns:p14="http://schemas.microsoft.com/office/powerpoint/2010/main" val="168805774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5B2D45-7CDB-D38C-2AAE-273F797674E1}"/>
              </a:ext>
            </a:extLst>
          </p:cNvPr>
          <p:cNvSpPr>
            <a:spLocks noGrp="1"/>
          </p:cNvSpPr>
          <p:nvPr>
            <p:ph type="title"/>
          </p:nvPr>
        </p:nvSpPr>
        <p:spPr>
          <a:xfrm>
            <a:off x="521208" y="978408"/>
            <a:ext cx="5020056" cy="2459736"/>
          </a:xfrm>
        </p:spPr>
        <p:txBody>
          <a:bodyPr anchor="t">
            <a:noAutofit/>
          </a:bodyPr>
          <a:lstStyle>
            <a:lvl1pPr>
              <a:defRPr sz="4400"/>
            </a:lvl1pPr>
          </a:lstStyle>
          <a:p>
            <a:r>
              <a:rPr lang="en-US" dirty="0"/>
              <a:t>Click to edit Master title style</a:t>
            </a:r>
          </a:p>
        </p:txBody>
      </p:sp>
      <p:sp>
        <p:nvSpPr>
          <p:cNvPr id="3" name="Picture Placeholder 2">
            <a:extLst>
              <a:ext uri="{FF2B5EF4-FFF2-40B4-BE49-F238E27FC236}">
                <a16:creationId xmlns:a16="http://schemas.microsoft.com/office/drawing/2014/main" id="{CCBF0855-1744-56E4-B115-3A3C5EA7834B}"/>
              </a:ext>
            </a:extLst>
          </p:cNvPr>
          <p:cNvSpPr>
            <a:spLocks noGrp="1"/>
          </p:cNvSpPr>
          <p:nvPr>
            <p:ph type="pic" idx="1"/>
          </p:nvPr>
        </p:nvSpPr>
        <p:spPr>
          <a:xfrm>
            <a:off x="6519672" y="987424"/>
            <a:ext cx="5166360" cy="5358384"/>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385E8A1D-28AE-4A19-BD96-401D4822A53D}"/>
              </a:ext>
            </a:extLst>
          </p:cNvPr>
          <p:cNvSpPr>
            <a:spLocks noGrp="1"/>
          </p:cNvSpPr>
          <p:nvPr>
            <p:ph type="body" sz="half" idx="2"/>
          </p:nvPr>
        </p:nvSpPr>
        <p:spPr>
          <a:xfrm>
            <a:off x="521208" y="3575304"/>
            <a:ext cx="5020056" cy="2770632"/>
          </a:xfrm>
        </p:spPr>
        <p:txBody>
          <a:bodyPr>
            <a:normAutofit/>
          </a:bodyPr>
          <a:lstStyle>
            <a:lvl1pPr marL="0" indent="0">
              <a:buNone/>
              <a:defRPr sz="2200" i="1"/>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7327DDB-CE95-4C89-DFC5-7DDBFC24E89C}"/>
              </a:ext>
            </a:extLst>
          </p:cNvPr>
          <p:cNvSpPr>
            <a:spLocks noGrp="1"/>
          </p:cNvSpPr>
          <p:nvPr>
            <p:ph type="dt" sz="half" idx="10"/>
          </p:nvPr>
        </p:nvSpPr>
        <p:spPr/>
        <p:txBody>
          <a:bodyPr/>
          <a:lstStyle/>
          <a:p>
            <a:fld id="{E80C50CD-E178-4744-9B35-B2F624D6C5E9}" type="datetimeFigureOut">
              <a:rPr lang="en-US" smtClean="0"/>
              <a:t>3/21/2026</a:t>
            </a:fld>
            <a:endParaRPr lang="en-US"/>
          </a:p>
        </p:txBody>
      </p:sp>
      <p:sp>
        <p:nvSpPr>
          <p:cNvPr id="6" name="Footer Placeholder 5">
            <a:extLst>
              <a:ext uri="{FF2B5EF4-FFF2-40B4-BE49-F238E27FC236}">
                <a16:creationId xmlns:a16="http://schemas.microsoft.com/office/drawing/2014/main" id="{0522C835-F3B5-943C-FFC4-D5BA9666AF3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8709891-6E3C-ADED-01DD-15FCED37AF4A}"/>
              </a:ext>
            </a:extLst>
          </p:cNvPr>
          <p:cNvSpPr>
            <a:spLocks noGrp="1"/>
          </p:cNvSpPr>
          <p:nvPr>
            <p:ph type="sldNum" sz="quarter" idx="12"/>
          </p:nvPr>
        </p:nvSpPr>
        <p:spPr/>
        <p:txBody>
          <a:bodyPr/>
          <a:lstStyle/>
          <a:p>
            <a:fld id="{148CC95F-0247-41B6-91CF-DC97C76A7088}" type="slidenum">
              <a:rPr lang="en-US" smtClean="0"/>
              <a:t>‹#›</a:t>
            </a:fld>
            <a:endParaRPr lang="en-US"/>
          </a:p>
        </p:txBody>
      </p:sp>
    </p:spTree>
    <p:extLst>
      <p:ext uri="{BB962C8B-B14F-4D97-AF65-F5344CB8AC3E}">
        <p14:creationId xmlns:p14="http://schemas.microsoft.com/office/powerpoint/2010/main" val="57652477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C36771-E72D-FAD8-771E-3E196DD2E1C8}"/>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DB5BB827-257D-60D9-792F-E69590042971}"/>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CE5D2E7-C856-F78A-E88C-375474982A5F}"/>
              </a:ext>
            </a:extLst>
          </p:cNvPr>
          <p:cNvSpPr>
            <a:spLocks noGrp="1"/>
          </p:cNvSpPr>
          <p:nvPr>
            <p:ph type="dt" sz="half" idx="10"/>
          </p:nvPr>
        </p:nvSpPr>
        <p:spPr/>
        <p:txBody>
          <a:bodyPr/>
          <a:lstStyle/>
          <a:p>
            <a:fld id="{E80C50CD-E178-4744-9B35-B2F624D6C5E9}" type="datetimeFigureOut">
              <a:rPr lang="en-US" smtClean="0"/>
              <a:t>3/21/2026</a:t>
            </a:fld>
            <a:endParaRPr lang="en-US"/>
          </a:p>
        </p:txBody>
      </p:sp>
      <p:sp>
        <p:nvSpPr>
          <p:cNvPr id="5" name="Footer Placeholder 4">
            <a:extLst>
              <a:ext uri="{FF2B5EF4-FFF2-40B4-BE49-F238E27FC236}">
                <a16:creationId xmlns:a16="http://schemas.microsoft.com/office/drawing/2014/main" id="{0FDAB289-9591-51C9-9E3C-B6F2ACC6A62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7FE037C-790D-7442-8E43-D2740B3952B1}"/>
              </a:ext>
            </a:extLst>
          </p:cNvPr>
          <p:cNvSpPr>
            <a:spLocks noGrp="1"/>
          </p:cNvSpPr>
          <p:nvPr>
            <p:ph type="sldNum" sz="quarter" idx="12"/>
          </p:nvPr>
        </p:nvSpPr>
        <p:spPr/>
        <p:txBody>
          <a:bodyPr/>
          <a:lstStyle/>
          <a:p>
            <a:fld id="{148CC95F-0247-41B6-91CF-DC97C76A7088}" type="slidenum">
              <a:rPr lang="en-US" smtClean="0"/>
              <a:t>‹#›</a:t>
            </a:fld>
            <a:endParaRPr lang="en-US"/>
          </a:p>
        </p:txBody>
      </p:sp>
    </p:spTree>
    <p:extLst>
      <p:ext uri="{BB962C8B-B14F-4D97-AF65-F5344CB8AC3E}">
        <p14:creationId xmlns:p14="http://schemas.microsoft.com/office/powerpoint/2010/main" val="44268374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2635151-A38B-3766-6A32-FF1DF7687D9F}"/>
              </a:ext>
            </a:extLst>
          </p:cNvPr>
          <p:cNvSpPr>
            <a:spLocks noGrp="1"/>
          </p:cNvSpPr>
          <p:nvPr>
            <p:ph type="title" orient="vert"/>
          </p:nvPr>
        </p:nvSpPr>
        <p:spPr>
          <a:xfrm>
            <a:off x="8659368" y="978408"/>
            <a:ext cx="2551176" cy="5367528"/>
          </a:xfrm>
        </p:spPr>
        <p:txBody>
          <a:bodyPr vert="eaVert"/>
          <a:lstStyle/>
          <a:p>
            <a:r>
              <a:rPr lang="en-US" dirty="0"/>
              <a:t>Click to edit Master title style</a:t>
            </a:r>
          </a:p>
        </p:txBody>
      </p:sp>
      <p:sp>
        <p:nvSpPr>
          <p:cNvPr id="3" name="Vertical Text Placeholder 2">
            <a:extLst>
              <a:ext uri="{FF2B5EF4-FFF2-40B4-BE49-F238E27FC236}">
                <a16:creationId xmlns:a16="http://schemas.microsoft.com/office/drawing/2014/main" id="{33D132D1-640C-FB9A-AD6F-D845738349F6}"/>
              </a:ext>
            </a:extLst>
          </p:cNvPr>
          <p:cNvSpPr>
            <a:spLocks noGrp="1"/>
          </p:cNvSpPr>
          <p:nvPr>
            <p:ph type="body" orient="vert" idx="1"/>
          </p:nvPr>
        </p:nvSpPr>
        <p:spPr>
          <a:xfrm>
            <a:off x="521208" y="978408"/>
            <a:ext cx="8010144" cy="5367528"/>
          </a:xfrm>
        </p:spPr>
        <p:txBody>
          <a:bodyPr vert="eaVert"/>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6955F80A-4BA7-8ED8-9A62-B92194272620}"/>
              </a:ext>
            </a:extLst>
          </p:cNvPr>
          <p:cNvSpPr>
            <a:spLocks noGrp="1"/>
          </p:cNvSpPr>
          <p:nvPr>
            <p:ph type="dt" sz="half" idx="10"/>
          </p:nvPr>
        </p:nvSpPr>
        <p:spPr/>
        <p:txBody>
          <a:bodyPr/>
          <a:lstStyle/>
          <a:p>
            <a:fld id="{E80C50CD-E178-4744-9B35-B2F624D6C5E9}" type="datetimeFigureOut">
              <a:rPr lang="en-US" smtClean="0"/>
              <a:t>3/21/2026</a:t>
            </a:fld>
            <a:endParaRPr lang="en-US"/>
          </a:p>
        </p:txBody>
      </p:sp>
      <p:sp>
        <p:nvSpPr>
          <p:cNvPr id="5" name="Footer Placeholder 4">
            <a:extLst>
              <a:ext uri="{FF2B5EF4-FFF2-40B4-BE49-F238E27FC236}">
                <a16:creationId xmlns:a16="http://schemas.microsoft.com/office/drawing/2014/main" id="{85E38113-D55A-A1A0-D1FE-53C95860FB6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8919DDB-F89D-4B2D-21A2-82AF1D1023E4}"/>
              </a:ext>
            </a:extLst>
          </p:cNvPr>
          <p:cNvSpPr>
            <a:spLocks noGrp="1"/>
          </p:cNvSpPr>
          <p:nvPr>
            <p:ph type="sldNum" sz="quarter" idx="12"/>
          </p:nvPr>
        </p:nvSpPr>
        <p:spPr/>
        <p:txBody>
          <a:bodyPr/>
          <a:lstStyle/>
          <a:p>
            <a:fld id="{148CC95F-0247-41B6-91CF-DC97C76A7088}" type="slidenum">
              <a:rPr lang="en-US" smtClean="0"/>
              <a:t>‹#›</a:t>
            </a:fld>
            <a:endParaRPr lang="en-US"/>
          </a:p>
        </p:txBody>
      </p:sp>
      <p:sp>
        <p:nvSpPr>
          <p:cNvPr id="7" name="Rectangle 6">
            <a:extLst>
              <a:ext uri="{FF2B5EF4-FFF2-40B4-BE49-F238E27FC236}">
                <a16:creationId xmlns:a16="http://schemas.microsoft.com/office/drawing/2014/main" id="{262572D8-D485-1DB1-34B1-C35C61C89940}"/>
              </a:ext>
            </a:extLst>
          </p:cNvPr>
          <p:cNvSpPr/>
          <p:nvPr/>
        </p:nvSpPr>
        <p:spPr>
          <a:xfrm rot="5400000">
            <a:off x="8936623" y="3585018"/>
            <a:ext cx="5325734" cy="14927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6198604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31A28D7-6581-4956-AAE3-9104804DF55B}"/>
              </a:ext>
            </a:extLst>
          </p:cNvPr>
          <p:cNvSpPr>
            <a:spLocks noGrp="1"/>
          </p:cNvSpPr>
          <p:nvPr>
            <p:ph type="title"/>
          </p:nvPr>
        </p:nvSpPr>
        <p:spPr>
          <a:xfrm>
            <a:off x="521208" y="978408"/>
            <a:ext cx="11155680" cy="1463040"/>
          </a:xfrm>
          <a:prstGeom prst="rect">
            <a:avLst/>
          </a:prstGeom>
        </p:spPr>
        <p:txBody>
          <a:bodyPr vert="horz" lIns="91440" tIns="45720" rIns="91440" bIns="45720" rtlCol="0" anchor="t">
            <a:normAutofit/>
          </a:bodyPr>
          <a:lstStyle/>
          <a:p>
            <a:r>
              <a:rPr lang="en-US" dirty="0"/>
              <a:t>Click to edit Master title style</a:t>
            </a:r>
          </a:p>
        </p:txBody>
      </p:sp>
      <p:sp>
        <p:nvSpPr>
          <p:cNvPr id="3" name="Text Placeholder 2">
            <a:extLst>
              <a:ext uri="{FF2B5EF4-FFF2-40B4-BE49-F238E27FC236}">
                <a16:creationId xmlns:a16="http://schemas.microsoft.com/office/drawing/2014/main" id="{F3CFCCA4-57A4-08A1-FC45-D2BBA66FABFA}"/>
              </a:ext>
            </a:extLst>
          </p:cNvPr>
          <p:cNvSpPr>
            <a:spLocks noGrp="1"/>
          </p:cNvSpPr>
          <p:nvPr>
            <p:ph type="body" idx="1"/>
          </p:nvPr>
        </p:nvSpPr>
        <p:spPr>
          <a:xfrm>
            <a:off x="521208" y="2578608"/>
            <a:ext cx="11155680" cy="376732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B0FAA0F4-2442-8D45-3C3D-1B8F55C8683A}"/>
              </a:ext>
            </a:extLst>
          </p:cNvPr>
          <p:cNvSpPr>
            <a:spLocks noGrp="1"/>
          </p:cNvSpPr>
          <p:nvPr>
            <p:ph type="dt" sz="half" idx="2"/>
          </p:nvPr>
        </p:nvSpPr>
        <p:spPr>
          <a:xfrm>
            <a:off x="521208" y="6419088"/>
            <a:ext cx="2743200" cy="365125"/>
          </a:xfrm>
          <a:prstGeom prst="rect">
            <a:avLst/>
          </a:prstGeom>
        </p:spPr>
        <p:txBody>
          <a:bodyPr vert="horz" lIns="91440" tIns="45720" rIns="91440" bIns="45720" rtlCol="0" anchor="ctr"/>
          <a:lstStyle>
            <a:lvl1pPr algn="l">
              <a:defRPr sz="900">
                <a:solidFill>
                  <a:schemeClr val="tx1"/>
                </a:solidFill>
              </a:defRPr>
            </a:lvl1pPr>
          </a:lstStyle>
          <a:p>
            <a:fld id="{E80C50CD-E178-4744-9B35-B2F624D6C5E9}" type="datetimeFigureOut">
              <a:rPr lang="en-US" smtClean="0"/>
              <a:pPr/>
              <a:t>3/21/2026</a:t>
            </a:fld>
            <a:endParaRPr lang="en-US"/>
          </a:p>
        </p:txBody>
      </p:sp>
      <p:sp>
        <p:nvSpPr>
          <p:cNvPr id="5" name="Footer Placeholder 4">
            <a:extLst>
              <a:ext uri="{FF2B5EF4-FFF2-40B4-BE49-F238E27FC236}">
                <a16:creationId xmlns:a16="http://schemas.microsoft.com/office/drawing/2014/main" id="{9E03785E-FB42-1D54-92AC-D0A61A8FABD4}"/>
              </a:ext>
            </a:extLst>
          </p:cNvPr>
          <p:cNvSpPr>
            <a:spLocks noGrp="1"/>
          </p:cNvSpPr>
          <p:nvPr>
            <p:ph type="ftr" sz="quarter" idx="3"/>
          </p:nvPr>
        </p:nvSpPr>
        <p:spPr>
          <a:xfrm>
            <a:off x="521208" y="100584"/>
            <a:ext cx="4114800" cy="365125"/>
          </a:xfrm>
          <a:prstGeom prst="rect">
            <a:avLst/>
          </a:prstGeom>
        </p:spPr>
        <p:txBody>
          <a:bodyPr vert="horz" lIns="91440" tIns="45720" rIns="91440" bIns="45720" rtlCol="0" anchor="ctr"/>
          <a:lstStyle>
            <a:lvl1pPr algn="l">
              <a:defRPr sz="900">
                <a:solidFill>
                  <a:schemeClr val="tx1"/>
                </a:solidFill>
              </a:defRPr>
            </a:lvl1pPr>
          </a:lstStyle>
          <a:p>
            <a:endParaRPr lang="en-US" dirty="0"/>
          </a:p>
        </p:txBody>
      </p:sp>
      <p:sp>
        <p:nvSpPr>
          <p:cNvPr id="6" name="Slide Number Placeholder 5">
            <a:extLst>
              <a:ext uri="{FF2B5EF4-FFF2-40B4-BE49-F238E27FC236}">
                <a16:creationId xmlns:a16="http://schemas.microsoft.com/office/drawing/2014/main" id="{BCC9CF34-1274-DB45-4809-90E5D244A9AE}"/>
              </a:ext>
            </a:extLst>
          </p:cNvPr>
          <p:cNvSpPr>
            <a:spLocks noGrp="1"/>
          </p:cNvSpPr>
          <p:nvPr>
            <p:ph type="sldNum" sz="quarter" idx="4"/>
          </p:nvPr>
        </p:nvSpPr>
        <p:spPr>
          <a:xfrm>
            <a:off x="11457432" y="6419088"/>
            <a:ext cx="640080" cy="365125"/>
          </a:xfrm>
          <a:prstGeom prst="rect">
            <a:avLst/>
          </a:prstGeom>
        </p:spPr>
        <p:txBody>
          <a:bodyPr vert="horz" lIns="91440" tIns="45720" rIns="91440" bIns="45720" rtlCol="0" anchor="ctr"/>
          <a:lstStyle>
            <a:lvl1pPr algn="r">
              <a:defRPr sz="900">
                <a:solidFill>
                  <a:schemeClr val="tx1"/>
                </a:solidFill>
              </a:defRPr>
            </a:lvl1pPr>
          </a:lstStyle>
          <a:p>
            <a:fld id="{148CC95F-0247-41B6-91CF-DC97C76A7088}" type="slidenum">
              <a:rPr lang="en-US" smtClean="0"/>
              <a:pPr/>
              <a:t>‹#›</a:t>
            </a:fld>
            <a:endParaRPr lang="en-US"/>
          </a:p>
        </p:txBody>
      </p:sp>
      <p:sp>
        <p:nvSpPr>
          <p:cNvPr id="7" name="Freeform: Shape 6">
            <a:extLst>
              <a:ext uri="{FF2B5EF4-FFF2-40B4-BE49-F238E27FC236}">
                <a16:creationId xmlns:a16="http://schemas.microsoft.com/office/drawing/2014/main" id="{774A975B-A886-5202-0489-6965514A0D14}"/>
              </a:ext>
              <a:ext uri="{C183D7F6-B498-43B3-948B-1728B52AA6E4}">
                <adec:decorative xmlns:adec="http://schemas.microsoft.com/office/drawing/2017/decorative" val="1"/>
              </a:ext>
            </a:extLst>
          </p:cNvPr>
          <p:cNvSpPr/>
          <p:nvPr/>
        </p:nvSpPr>
        <p:spPr>
          <a:xfrm>
            <a:off x="517869" y="508090"/>
            <a:ext cx="11153214" cy="149279"/>
          </a:xfrm>
          <a:custGeom>
            <a:avLst/>
            <a:gdLst>
              <a:gd name="connsiteX0" fmla="*/ 0 w 8085002"/>
              <a:gd name="connsiteY0" fmla="*/ 0 h 149279"/>
              <a:gd name="connsiteX1" fmla="*/ 8085002 w 8085002"/>
              <a:gd name="connsiteY1" fmla="*/ 0 h 149279"/>
              <a:gd name="connsiteX2" fmla="*/ 8085002 w 8085002"/>
              <a:gd name="connsiteY2" fmla="*/ 149279 h 149279"/>
              <a:gd name="connsiteX3" fmla="*/ 0 w 8085002"/>
              <a:gd name="connsiteY3" fmla="*/ 149279 h 149279"/>
            </a:gdLst>
            <a:ahLst/>
            <a:cxnLst>
              <a:cxn ang="0">
                <a:pos x="connsiteX0" y="connsiteY0"/>
              </a:cxn>
              <a:cxn ang="0">
                <a:pos x="connsiteX1" y="connsiteY1"/>
              </a:cxn>
              <a:cxn ang="0">
                <a:pos x="connsiteX2" y="connsiteY2"/>
              </a:cxn>
              <a:cxn ang="0">
                <a:pos x="connsiteX3" y="connsiteY3"/>
              </a:cxn>
            </a:cxnLst>
            <a:rect l="l" t="t" r="r" b="b"/>
            <a:pathLst>
              <a:path w="8085002" h="149279">
                <a:moveTo>
                  <a:pt x="0" y="0"/>
                </a:moveTo>
                <a:lnTo>
                  <a:pt x="8085002" y="0"/>
                </a:lnTo>
                <a:lnTo>
                  <a:pt x="8085002" y="149279"/>
                </a:lnTo>
                <a:lnTo>
                  <a:pt x="0" y="149279"/>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Tree>
    <p:extLst>
      <p:ext uri="{BB962C8B-B14F-4D97-AF65-F5344CB8AC3E}">
        <p14:creationId xmlns:p14="http://schemas.microsoft.com/office/powerpoint/2010/main" val="3581439750"/>
      </p:ext>
    </p:extLst>
  </p:cSld>
  <p:clrMap bg1="lt1" tx1="dk1" bg2="lt2" tx2="dk2" accent1="accent1" accent2="accent2" accent3="accent3" accent4="accent4" accent5="accent5" accent6="accent6" hlink="hlink" folHlink="folHlink"/>
  <p:sldLayoutIdLst>
    <p:sldLayoutId id="2147483681" r:id="rId1"/>
    <p:sldLayoutId id="2147483682" r:id="rId2"/>
    <p:sldLayoutId id="2147483683" r:id="rId3"/>
    <p:sldLayoutId id="2147483684" r:id="rId4"/>
    <p:sldLayoutId id="2147483685" r:id="rId5"/>
    <p:sldLayoutId id="2147483679" r:id="rId6"/>
    <p:sldLayoutId id="2147483675" r:id="rId7"/>
    <p:sldLayoutId id="2147483676" r:id="rId8"/>
    <p:sldLayoutId id="2147483677" r:id="rId9"/>
    <p:sldLayoutId id="2147483678" r:id="rId10"/>
    <p:sldLayoutId id="2147483680" r:id="rId11"/>
  </p:sldLayoutIdLst>
  <p:txStyles>
    <p:titleStyle>
      <a:lvl1pPr algn="l" defTabSz="914400" rtl="0" eaLnBrk="1" latinLnBrk="0" hangingPunct="1">
        <a:lnSpc>
          <a:spcPct val="100000"/>
        </a:lnSpc>
        <a:spcBef>
          <a:spcPct val="0"/>
        </a:spcBef>
        <a:buNone/>
        <a:defRPr sz="4400" b="1" kern="1200">
          <a:solidFill>
            <a:schemeClr val="tx1"/>
          </a:solidFill>
          <a:latin typeface="+mj-lt"/>
          <a:ea typeface="+mj-ea"/>
          <a:cs typeface="+mj-cs"/>
        </a:defRPr>
      </a:lvl1pPr>
    </p:titleStyle>
    <p:bodyStyle>
      <a:lvl1pPr marL="228600" indent="-228600" algn="l" defTabSz="914400" rtl="0" eaLnBrk="1" latinLnBrk="0" hangingPunct="1">
        <a:lnSpc>
          <a:spcPct val="110000"/>
        </a:lnSpc>
        <a:spcBef>
          <a:spcPts val="1000"/>
        </a:spcBef>
        <a:buFont typeface="Arial" panose="020B0604020202020204" pitchFamily="34" charset="0"/>
        <a:buChar char="•"/>
        <a:defRPr sz="1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16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2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1.xml"/><Relationship Id="rId7" Type="http://schemas.openxmlformats.org/officeDocument/2006/relationships/image" Target="../media/image8.png"/><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7.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4.xml"/><Relationship Id="rId4" Type="http://schemas.openxmlformats.org/officeDocument/2006/relationships/image" Target="../media/image12.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8" Type="http://schemas.openxmlformats.org/officeDocument/2006/relationships/image" Target="../media/image16.jpg"/><Relationship Id="rId3" Type="http://schemas.openxmlformats.org/officeDocument/2006/relationships/diagramLayout" Target="../diagrams/layout2.xml"/><Relationship Id="rId7" Type="http://schemas.openxmlformats.org/officeDocument/2006/relationships/image" Target="../media/image15.jpg"/><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6.jp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4.xml"/><Relationship Id="rId4" Type="http://schemas.openxmlformats.org/officeDocument/2006/relationships/image" Target="../media/image31.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3" Type="http://schemas.openxmlformats.org/officeDocument/2006/relationships/diagramLayout" Target="../diagrams/layout3.xml"/><Relationship Id="rId7" Type="http://schemas.openxmlformats.org/officeDocument/2006/relationships/image" Target="../media/image32.png"/><Relationship Id="rId2" Type="http://schemas.openxmlformats.org/officeDocument/2006/relationships/diagramData" Target="../diagrams/data3.xml"/><Relationship Id="rId1" Type="http://schemas.openxmlformats.org/officeDocument/2006/relationships/slideLayout" Target="../slideLayouts/slideLayout4.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E20BB609-EF92-42DB-836C-0699A590B5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useBgFill="1">
        <p:nvSpPr>
          <p:cNvPr id="18" name="Rectangle 17">
            <a:extLst>
              <a:ext uri="{FF2B5EF4-FFF2-40B4-BE49-F238E27FC236}">
                <a16:creationId xmlns:a16="http://schemas.microsoft.com/office/drawing/2014/main" id="{8BEC44CD-E290-4D60-A056-5BA05B182AC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12192000"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4" name="Picture 3">
            <a:extLst>
              <a:ext uri="{FF2B5EF4-FFF2-40B4-BE49-F238E27FC236}">
                <a16:creationId xmlns:a16="http://schemas.microsoft.com/office/drawing/2014/main" id="{6440C45B-5977-4F3C-6FE1-70596B0CF739}"/>
              </a:ext>
            </a:extLst>
          </p:cNvPr>
          <p:cNvPicPr>
            <a:picLocks noChangeAspect="1"/>
          </p:cNvPicPr>
          <p:nvPr/>
        </p:nvPicPr>
        <p:blipFill>
          <a:blip r:embed="rId2">
            <a:alphaModFix amt="40000"/>
          </a:blip>
          <a:srcRect l="23197" r="14136" b="-1"/>
          <a:stretch/>
        </p:blipFill>
        <p:spPr>
          <a:xfrm>
            <a:off x="-1" y="-4"/>
            <a:ext cx="6096000" cy="6858001"/>
          </a:xfrm>
          <a:prstGeom prst="rect">
            <a:avLst/>
          </a:prstGeom>
        </p:spPr>
      </p:pic>
      <p:sp>
        <p:nvSpPr>
          <p:cNvPr id="2" name="Title 1">
            <a:extLst>
              <a:ext uri="{FF2B5EF4-FFF2-40B4-BE49-F238E27FC236}">
                <a16:creationId xmlns:a16="http://schemas.microsoft.com/office/drawing/2014/main" id="{4C453D4B-C5CB-C3D9-9886-ED31A41F67EC}"/>
              </a:ext>
            </a:extLst>
          </p:cNvPr>
          <p:cNvSpPr>
            <a:spLocks noGrp="1"/>
          </p:cNvSpPr>
          <p:nvPr>
            <p:ph type="ctrTitle"/>
          </p:nvPr>
        </p:nvSpPr>
        <p:spPr>
          <a:xfrm>
            <a:off x="517870" y="978408"/>
            <a:ext cx="5021182" cy="2334248"/>
          </a:xfrm>
        </p:spPr>
        <p:txBody>
          <a:bodyPr anchor="t">
            <a:normAutofit/>
          </a:bodyPr>
          <a:lstStyle/>
          <a:p>
            <a:r>
              <a:rPr lang="en-US" sz="5400">
                <a:solidFill>
                  <a:srgbClr val="FFFFFF"/>
                </a:solidFill>
              </a:rPr>
              <a:t>Disaster Sanitation</a:t>
            </a:r>
          </a:p>
        </p:txBody>
      </p:sp>
      <p:sp>
        <p:nvSpPr>
          <p:cNvPr id="20" name="Rectangle 19">
            <a:extLst>
              <a:ext uri="{FF2B5EF4-FFF2-40B4-BE49-F238E27FC236}">
                <a16:creationId xmlns:a16="http://schemas.microsoft.com/office/drawing/2014/main" id="{B2C335F7-F61C-4EB4-80F2-4B1438FE66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7870" y="508090"/>
            <a:ext cx="5021183" cy="149279"/>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A blue portable toilet in front of a house&#10;&#10;AI-generated content may be incorrect.">
            <a:extLst>
              <a:ext uri="{FF2B5EF4-FFF2-40B4-BE49-F238E27FC236}">
                <a16:creationId xmlns:a16="http://schemas.microsoft.com/office/drawing/2014/main" id="{0A2ED405-B267-506C-6935-045CD6973F55}"/>
              </a:ext>
            </a:extLst>
          </p:cNvPr>
          <p:cNvPicPr>
            <a:picLocks noChangeAspect="1"/>
          </p:cNvPicPr>
          <p:nvPr/>
        </p:nvPicPr>
        <p:blipFill>
          <a:blip r:embed="rId3">
            <a:alphaModFix amt="40000"/>
            <a:extLst>
              <a:ext uri="{28A0092B-C50C-407E-A947-70E740481C1C}">
                <a14:useLocalDpi xmlns:a14="http://schemas.microsoft.com/office/drawing/2010/main" val="0"/>
              </a:ext>
            </a:extLst>
          </a:blip>
          <a:srcRect l="42366" r="28523"/>
          <a:stretch/>
        </p:blipFill>
        <p:spPr>
          <a:xfrm>
            <a:off x="6095999" y="-4"/>
            <a:ext cx="6096000" cy="6858001"/>
          </a:xfrm>
          <a:prstGeom prst="rect">
            <a:avLst/>
          </a:prstGeom>
        </p:spPr>
      </p:pic>
      <p:sp>
        <p:nvSpPr>
          <p:cNvPr id="3" name="Subtitle 2">
            <a:extLst>
              <a:ext uri="{FF2B5EF4-FFF2-40B4-BE49-F238E27FC236}">
                <a16:creationId xmlns:a16="http://schemas.microsoft.com/office/drawing/2014/main" id="{04525631-9386-B52B-0220-A8628C2A7381}"/>
              </a:ext>
            </a:extLst>
          </p:cNvPr>
          <p:cNvSpPr>
            <a:spLocks noGrp="1"/>
          </p:cNvSpPr>
          <p:nvPr>
            <p:ph type="subTitle" idx="1"/>
          </p:nvPr>
        </p:nvSpPr>
        <p:spPr>
          <a:xfrm>
            <a:off x="6652366" y="4017817"/>
            <a:ext cx="5040785" cy="1920240"/>
          </a:xfrm>
        </p:spPr>
        <p:txBody>
          <a:bodyPr anchor="b">
            <a:normAutofit/>
          </a:bodyPr>
          <a:lstStyle/>
          <a:p>
            <a:r>
              <a:rPr lang="en-US" dirty="0">
                <a:solidFill>
                  <a:srgbClr val="FFFFFF"/>
                </a:solidFill>
              </a:rPr>
              <a:t>DEEP Survival Basics Workshop</a:t>
            </a:r>
          </a:p>
          <a:p>
            <a:r>
              <a:rPr lang="en-US">
                <a:solidFill>
                  <a:srgbClr val="FFFFFF"/>
                </a:solidFill>
              </a:rPr>
              <a:t>March 21, 2026</a:t>
            </a:r>
            <a:endParaRPr lang="en-US" dirty="0">
              <a:solidFill>
                <a:srgbClr val="FFFFFF"/>
              </a:solidFill>
            </a:endParaRPr>
          </a:p>
        </p:txBody>
      </p:sp>
      <p:sp>
        <p:nvSpPr>
          <p:cNvPr id="22" name="Rectangle 21">
            <a:extLst>
              <a:ext uri="{FF2B5EF4-FFF2-40B4-BE49-F238E27FC236}">
                <a16:creationId xmlns:a16="http://schemas.microsoft.com/office/drawing/2014/main" id="{F1189494-2B67-46D2-93D6-A122A09BF6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62168" y="6300216"/>
            <a:ext cx="5021183" cy="45719"/>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910865372"/>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par>
                                <p:cTn id="8" presetID="10" presetClass="entr" presetSubtype="0" fill="hold" grpId="0" nodeType="withEffect">
                                  <p:stCondLst>
                                    <p:cond delay="1500"/>
                                  </p:stCondLst>
                                  <p:iterate>
                                    <p:tmPct val="10000"/>
                                  </p:iterate>
                                  <p:childTnLst>
                                    <p:set>
                                      <p:cBhvr>
                                        <p:cTn id="9" dur="1" fill="hold">
                                          <p:stCondLst>
                                            <p:cond delay="0"/>
                                          </p:stCondLst>
                                        </p:cTn>
                                        <p:tgtEl>
                                          <p:spTgt spid="3">
                                            <p:txEl>
                                              <p:pRg st="0" end="0"/>
                                            </p:txEl>
                                          </p:spTgt>
                                        </p:tgtEl>
                                        <p:attrNameLst>
                                          <p:attrName>style.visibility</p:attrName>
                                        </p:attrNameLst>
                                      </p:cBhvr>
                                      <p:to>
                                        <p:strVal val="visible"/>
                                      </p:to>
                                    </p:set>
                                    <p:animEffect transition="in" filter="fade">
                                      <p:cBhvr>
                                        <p:cTn id="10" dur="700"/>
                                        <p:tgtEl>
                                          <p:spTgt spid="3">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1500"/>
                                  </p:stCondLst>
                                  <p:iterate>
                                    <p:tmPct val="10000"/>
                                  </p:iterate>
                                  <p:childTnLst>
                                    <p:set>
                                      <p:cBhvr>
                                        <p:cTn id="14" dur="1" fill="hold">
                                          <p:stCondLst>
                                            <p:cond delay="0"/>
                                          </p:stCondLst>
                                        </p:cTn>
                                        <p:tgtEl>
                                          <p:spTgt spid="3">
                                            <p:txEl>
                                              <p:pRg st="1" end="1"/>
                                            </p:txEl>
                                          </p:spTgt>
                                        </p:tgtEl>
                                        <p:attrNameLst>
                                          <p:attrName>style.visibility</p:attrName>
                                        </p:attrNameLst>
                                      </p:cBhvr>
                                      <p:to>
                                        <p:strVal val="visible"/>
                                      </p:to>
                                    </p:set>
                                    <p:animEffect transition="in" filter="fade">
                                      <p:cBhvr>
                                        <p:cTn id="15" dur="7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46B83D08-4D7D-53C3-6150-6B7A001639B3}"/>
            </a:ext>
          </a:extLst>
        </p:cNvPr>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CB8ACE73-BDDD-291F-98D1-2C8B35E2405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useBgFill="1">
        <p:nvSpPr>
          <p:cNvPr id="18" name="Rectangle 17">
            <a:extLst>
              <a:ext uri="{FF2B5EF4-FFF2-40B4-BE49-F238E27FC236}">
                <a16:creationId xmlns:a16="http://schemas.microsoft.com/office/drawing/2014/main" id="{10546677-BFDD-4EB9-DC2C-E8E8D5E0FFE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12192000"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4" name="Picture 3">
            <a:extLst>
              <a:ext uri="{FF2B5EF4-FFF2-40B4-BE49-F238E27FC236}">
                <a16:creationId xmlns:a16="http://schemas.microsoft.com/office/drawing/2014/main" id="{5192B221-6617-1B1F-2DF6-FD6E0B4728A0}"/>
              </a:ext>
            </a:extLst>
          </p:cNvPr>
          <p:cNvPicPr>
            <a:picLocks noChangeAspect="1"/>
          </p:cNvPicPr>
          <p:nvPr/>
        </p:nvPicPr>
        <p:blipFill>
          <a:blip r:embed="rId2">
            <a:alphaModFix amt="40000"/>
          </a:blip>
          <a:srcRect l="23197" r="14136" b="-1"/>
          <a:stretch/>
        </p:blipFill>
        <p:spPr>
          <a:xfrm>
            <a:off x="-2" y="0"/>
            <a:ext cx="12192001" cy="6858001"/>
          </a:xfrm>
          <a:prstGeom prst="rect">
            <a:avLst/>
          </a:prstGeom>
          <a:ln w="228600" cap="sq" cmpd="thickThin">
            <a:solidFill>
              <a:srgbClr val="000000"/>
            </a:solidFill>
            <a:prstDash val="solid"/>
            <a:miter lim="800000"/>
          </a:ln>
          <a:effectLst>
            <a:innerShdw blurRad="76200">
              <a:srgbClr val="000000"/>
            </a:innerShdw>
          </a:effectLst>
        </p:spPr>
      </p:pic>
      <p:sp>
        <p:nvSpPr>
          <p:cNvPr id="2" name="Title 1">
            <a:extLst>
              <a:ext uri="{FF2B5EF4-FFF2-40B4-BE49-F238E27FC236}">
                <a16:creationId xmlns:a16="http://schemas.microsoft.com/office/drawing/2014/main" id="{11BF2C46-A2B1-C1BB-7CBD-5D225AF9DE25}"/>
              </a:ext>
            </a:extLst>
          </p:cNvPr>
          <p:cNvSpPr>
            <a:spLocks noGrp="1"/>
          </p:cNvSpPr>
          <p:nvPr>
            <p:ph type="ctrTitle"/>
          </p:nvPr>
        </p:nvSpPr>
        <p:spPr>
          <a:xfrm>
            <a:off x="517870" y="978407"/>
            <a:ext cx="5021182" cy="4218281"/>
          </a:xfrm>
        </p:spPr>
        <p:txBody>
          <a:bodyPr anchor="t">
            <a:normAutofit fontScale="90000"/>
          </a:bodyPr>
          <a:lstStyle/>
          <a:p>
            <a:r>
              <a:rPr lang="en-US" sz="2200" dirty="0">
                <a:solidFill>
                  <a:srgbClr val="FFFFFF"/>
                </a:solidFill>
              </a:rPr>
              <a:t>Background</a:t>
            </a:r>
            <a:br>
              <a:rPr lang="en-US" sz="1200" dirty="0">
                <a:solidFill>
                  <a:srgbClr val="FFFFFF"/>
                </a:solidFill>
              </a:rPr>
            </a:br>
            <a:r>
              <a:rPr lang="en-US" sz="1800" dirty="0">
                <a:solidFill>
                  <a:srgbClr val="FFFFFF"/>
                </a:solidFill>
              </a:rPr>
              <a:t>Recent disasters in the United States, Japan and New Zealand have damaged parts of water and wastewater systems, leaving people without access to clean water and flushable toilets for long periods. </a:t>
            </a:r>
            <a:br>
              <a:rPr lang="en-US" sz="1600" dirty="0">
                <a:solidFill>
                  <a:srgbClr val="FFFFFF"/>
                </a:solidFill>
              </a:rPr>
            </a:br>
            <a:br>
              <a:rPr lang="en-US" sz="1600" dirty="0">
                <a:solidFill>
                  <a:srgbClr val="FFFFFF"/>
                </a:solidFill>
              </a:rPr>
            </a:br>
            <a:r>
              <a:rPr lang="en-US" sz="1800" dirty="0">
                <a:solidFill>
                  <a:srgbClr val="FFFFFF"/>
                </a:solidFill>
              </a:rPr>
              <a:t>This has exposed the need for earthquake prone cities to improve post-disaster sanitation management plans and educate communities on how best to manage human waste.</a:t>
            </a:r>
            <a:br>
              <a:rPr lang="en-US" sz="1600" dirty="0">
                <a:solidFill>
                  <a:srgbClr val="FFFFFF"/>
                </a:solidFill>
              </a:rPr>
            </a:br>
            <a:br>
              <a:rPr lang="en-US" sz="1600" dirty="0">
                <a:solidFill>
                  <a:srgbClr val="FFFFFF"/>
                </a:solidFill>
              </a:rPr>
            </a:br>
            <a:br>
              <a:rPr lang="en-US" sz="1600" dirty="0">
                <a:solidFill>
                  <a:srgbClr val="FFFFFF"/>
                </a:solidFill>
              </a:rPr>
            </a:br>
            <a:r>
              <a:rPr lang="en-US" sz="1800" dirty="0">
                <a:solidFill>
                  <a:srgbClr val="FFFFFF"/>
                </a:solidFill>
              </a:rPr>
              <a:t>The need is even greater for those of us living in the Cascadia region. The Cascadia Subduction Zone earthquake will create a regional disaster unlike anything the modern U.S. and Canada have ever experienced. It will take considerable time for outside assistance to arrive. </a:t>
            </a:r>
          </a:p>
        </p:txBody>
      </p:sp>
      <p:sp>
        <p:nvSpPr>
          <p:cNvPr id="20" name="Rectangle 19">
            <a:extLst>
              <a:ext uri="{FF2B5EF4-FFF2-40B4-BE49-F238E27FC236}">
                <a16:creationId xmlns:a16="http://schemas.microsoft.com/office/drawing/2014/main" id="{5239BC88-87B1-EAAA-E6AA-D193BAF1BA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7870" y="508090"/>
            <a:ext cx="5021183" cy="149279"/>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ubtitle 2">
            <a:extLst>
              <a:ext uri="{FF2B5EF4-FFF2-40B4-BE49-F238E27FC236}">
                <a16:creationId xmlns:a16="http://schemas.microsoft.com/office/drawing/2014/main" id="{309D3686-66A3-DA95-71AD-B4A1BB1264E5}"/>
              </a:ext>
            </a:extLst>
          </p:cNvPr>
          <p:cNvSpPr>
            <a:spLocks noGrp="1"/>
          </p:cNvSpPr>
          <p:nvPr>
            <p:ph type="subTitle" idx="1"/>
          </p:nvPr>
        </p:nvSpPr>
        <p:spPr>
          <a:xfrm>
            <a:off x="6552778" y="425513"/>
            <a:ext cx="5040785" cy="5631255"/>
          </a:xfrm>
        </p:spPr>
        <p:txBody>
          <a:bodyPr anchor="b">
            <a:normAutofit fontScale="70000" lnSpcReduction="20000"/>
          </a:bodyPr>
          <a:lstStyle/>
          <a:p>
            <a:r>
              <a:rPr lang="en-US" dirty="0">
                <a:solidFill>
                  <a:srgbClr val="FFFFFF"/>
                </a:solidFill>
              </a:rPr>
              <a:t>Assumptions</a:t>
            </a:r>
          </a:p>
          <a:p>
            <a:r>
              <a:rPr lang="en-US" dirty="0">
                <a:solidFill>
                  <a:srgbClr val="FFFFFF"/>
                </a:solidFill>
              </a:rPr>
              <a:t>These recommendations are only for the first 2-4 weeks following a major earthquake. They are based on the following assumptions:</a:t>
            </a:r>
          </a:p>
          <a:p>
            <a:endParaRPr lang="en-US" dirty="0">
              <a:solidFill>
                <a:srgbClr val="FFFFFF"/>
              </a:solidFill>
            </a:endParaRPr>
          </a:p>
          <a:p>
            <a:r>
              <a:rPr lang="en-US" dirty="0">
                <a:solidFill>
                  <a:srgbClr val="FFFFFF"/>
                </a:solidFill>
              </a:rPr>
              <a:t>- Sewage collection and treatment systems will be partially or fully out of service for many months following a large earthquake.  </a:t>
            </a:r>
          </a:p>
          <a:p>
            <a:r>
              <a:rPr lang="en-US" dirty="0">
                <a:solidFill>
                  <a:srgbClr val="FFFFFF"/>
                </a:solidFill>
              </a:rPr>
              <a:t>- Methods for handling sanitation must be simple and cheap. They must effectively protect public health by limiting exposure to human waste. </a:t>
            </a:r>
          </a:p>
          <a:p>
            <a:r>
              <a:rPr lang="en-US" dirty="0">
                <a:solidFill>
                  <a:srgbClr val="FFFFFF"/>
                </a:solidFill>
              </a:rPr>
              <a:t>- No single sanitation method is right for every situation – there must be several options to handle a variety of situations.</a:t>
            </a:r>
          </a:p>
          <a:p>
            <a:r>
              <a:rPr lang="en-US" dirty="0">
                <a:solidFill>
                  <a:srgbClr val="FFFFFF"/>
                </a:solidFill>
              </a:rPr>
              <a:t>- Portable toilets work well during smaller events, but the number required for this scenario is far greater than what will be available. Additionally, they require frequent cleaning and emptying, which would be very challenging. </a:t>
            </a:r>
          </a:p>
          <a:p>
            <a:r>
              <a:rPr lang="en-US" dirty="0">
                <a:solidFill>
                  <a:srgbClr val="FFFFFF"/>
                </a:solidFill>
              </a:rPr>
              <a:t>- Within 30 days of the initial disaster, local governments should be able to provide further messaging and instructions regarding human waste. </a:t>
            </a:r>
          </a:p>
          <a:p>
            <a:endParaRPr lang="en-US" dirty="0">
              <a:solidFill>
                <a:srgbClr val="FFFFFF"/>
              </a:solidFill>
            </a:endParaRPr>
          </a:p>
          <a:p>
            <a:endParaRPr lang="en-US" dirty="0">
              <a:solidFill>
                <a:srgbClr val="FFFFFF"/>
              </a:solidFill>
            </a:endParaRPr>
          </a:p>
        </p:txBody>
      </p:sp>
      <p:sp>
        <p:nvSpPr>
          <p:cNvPr id="22" name="Rectangle 21">
            <a:extLst>
              <a:ext uri="{FF2B5EF4-FFF2-40B4-BE49-F238E27FC236}">
                <a16:creationId xmlns:a16="http://schemas.microsoft.com/office/drawing/2014/main" id="{7E46A747-2DEA-BA2F-4066-3D3D96452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62168" y="6300216"/>
            <a:ext cx="5021183" cy="45719"/>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442489749"/>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par>
                          <p:cTn id="8" fill="hold">
                            <p:stCondLst>
                              <p:cond delay="1700"/>
                            </p:stCondLst>
                            <p:childTnLst>
                              <p:par>
                                <p:cTn id="9" presetID="10" presetClass="entr" presetSubtype="0" fill="hold" grpId="0" nodeType="afterEffect">
                                  <p:stCondLst>
                                    <p:cond delay="0"/>
                                  </p:stCondLst>
                                  <p:iterate>
                                    <p:tmPct val="10000"/>
                                  </p:iterate>
                                  <p:childTnLst>
                                    <p:set>
                                      <p:cBhvr>
                                        <p:cTn id="10" dur="1" fill="hold">
                                          <p:stCondLst>
                                            <p:cond delay="0"/>
                                          </p:stCondLst>
                                        </p:cTn>
                                        <p:tgtEl>
                                          <p:spTgt spid="3">
                                            <p:txEl>
                                              <p:pRg st="0" end="0"/>
                                            </p:txEl>
                                          </p:spTgt>
                                        </p:tgtEl>
                                        <p:attrNameLst>
                                          <p:attrName>style.visibility</p:attrName>
                                        </p:attrNameLst>
                                      </p:cBhvr>
                                      <p:to>
                                        <p:strVal val="visible"/>
                                      </p:to>
                                    </p:set>
                                    <p:animEffect transition="in" filter="fade">
                                      <p:cBhvr>
                                        <p:cTn id="11" dur="1000"/>
                                        <p:tgtEl>
                                          <p:spTgt spid="3">
                                            <p:txEl>
                                              <p:pRg st="0" end="0"/>
                                            </p:txEl>
                                          </p:spTgt>
                                        </p:tgtEl>
                                      </p:cBhvr>
                                    </p:animEffect>
                                  </p:childTnLst>
                                </p:cTn>
                              </p:par>
                              <p:par>
                                <p:cTn id="12" presetID="10" presetClass="entr" presetSubtype="0" fill="hold" grpId="0" nodeType="withEffect">
                                  <p:stCondLst>
                                    <p:cond delay="1500"/>
                                  </p:stCondLst>
                                  <p:iterate>
                                    <p:tmPct val="10000"/>
                                  </p:iterate>
                                  <p:childTnLst>
                                    <p:set>
                                      <p:cBhvr>
                                        <p:cTn id="13" dur="1" fill="hold">
                                          <p:stCondLst>
                                            <p:cond delay="0"/>
                                          </p:stCondLst>
                                        </p:cTn>
                                        <p:tgtEl>
                                          <p:spTgt spid="3">
                                            <p:txEl>
                                              <p:pRg st="3" end="3"/>
                                            </p:txEl>
                                          </p:spTgt>
                                        </p:tgtEl>
                                        <p:attrNameLst>
                                          <p:attrName>style.visibility</p:attrName>
                                        </p:attrNameLst>
                                      </p:cBhvr>
                                      <p:to>
                                        <p:strVal val="visible"/>
                                      </p:to>
                                    </p:set>
                                    <p:animEffect transition="in" filter="fade">
                                      <p:cBhvr>
                                        <p:cTn id="14" dur="700"/>
                                        <p:tgtEl>
                                          <p:spTgt spid="3">
                                            <p:txEl>
                                              <p:pRg st="3" end="3"/>
                                            </p:txEl>
                                          </p:spTgt>
                                        </p:tgtEl>
                                      </p:cBhvr>
                                    </p:animEffect>
                                  </p:childTnLst>
                                </p:cTn>
                              </p:par>
                              <p:par>
                                <p:cTn id="15" presetID="10" presetClass="entr" presetSubtype="0" fill="hold" grpId="0" nodeType="withEffect">
                                  <p:stCondLst>
                                    <p:cond delay="1500"/>
                                  </p:stCondLst>
                                  <p:iterate>
                                    <p:tmPct val="10000"/>
                                  </p:iterate>
                                  <p:childTnLst>
                                    <p:set>
                                      <p:cBhvr>
                                        <p:cTn id="16" dur="1" fill="hold">
                                          <p:stCondLst>
                                            <p:cond delay="0"/>
                                          </p:stCondLst>
                                        </p:cTn>
                                        <p:tgtEl>
                                          <p:spTgt spid="3">
                                            <p:txEl>
                                              <p:pRg st="1" end="1"/>
                                            </p:txEl>
                                          </p:spTgt>
                                        </p:tgtEl>
                                        <p:attrNameLst>
                                          <p:attrName>style.visibility</p:attrName>
                                        </p:attrNameLst>
                                      </p:cBhvr>
                                      <p:to>
                                        <p:strVal val="visible"/>
                                      </p:to>
                                    </p:set>
                                    <p:animEffect transition="in" filter="fade">
                                      <p:cBhvr>
                                        <p:cTn id="17" dur="700"/>
                                        <p:tgtEl>
                                          <p:spTgt spid="3">
                                            <p:txEl>
                                              <p:pRg st="1" end="1"/>
                                            </p:txEl>
                                          </p:spTgt>
                                        </p:tgtEl>
                                      </p:cBhvr>
                                    </p:animEffect>
                                  </p:childTnLst>
                                </p:cTn>
                              </p:par>
                              <p:par>
                                <p:cTn id="18" presetID="10" presetClass="entr" presetSubtype="0" fill="hold" grpId="0" nodeType="withEffect">
                                  <p:stCondLst>
                                    <p:cond delay="1500"/>
                                  </p:stCondLst>
                                  <p:iterate>
                                    <p:tmPct val="10000"/>
                                  </p:iterate>
                                  <p:childTnLst>
                                    <p:set>
                                      <p:cBhvr>
                                        <p:cTn id="19" dur="1" fill="hold">
                                          <p:stCondLst>
                                            <p:cond delay="0"/>
                                          </p:stCondLst>
                                        </p:cTn>
                                        <p:tgtEl>
                                          <p:spTgt spid="3">
                                            <p:txEl>
                                              <p:pRg st="4" end="4"/>
                                            </p:txEl>
                                          </p:spTgt>
                                        </p:tgtEl>
                                        <p:attrNameLst>
                                          <p:attrName>style.visibility</p:attrName>
                                        </p:attrNameLst>
                                      </p:cBhvr>
                                      <p:to>
                                        <p:strVal val="visible"/>
                                      </p:to>
                                    </p:set>
                                    <p:animEffect transition="in" filter="fade">
                                      <p:cBhvr>
                                        <p:cTn id="20" dur="700"/>
                                        <p:tgtEl>
                                          <p:spTgt spid="3">
                                            <p:txEl>
                                              <p:pRg st="4" end="4"/>
                                            </p:txEl>
                                          </p:spTgt>
                                        </p:tgtEl>
                                      </p:cBhvr>
                                    </p:animEffect>
                                  </p:childTnLst>
                                </p:cTn>
                              </p:par>
                              <p:par>
                                <p:cTn id="21" presetID="10" presetClass="entr" presetSubtype="0" fill="hold" grpId="0" nodeType="withEffect">
                                  <p:stCondLst>
                                    <p:cond delay="1500"/>
                                  </p:stCondLst>
                                  <p:iterate>
                                    <p:tmPct val="10000"/>
                                  </p:iterate>
                                  <p:childTnLst>
                                    <p:set>
                                      <p:cBhvr>
                                        <p:cTn id="22" dur="1" fill="hold">
                                          <p:stCondLst>
                                            <p:cond delay="0"/>
                                          </p:stCondLst>
                                        </p:cTn>
                                        <p:tgtEl>
                                          <p:spTgt spid="3">
                                            <p:txEl>
                                              <p:pRg st="5" end="5"/>
                                            </p:txEl>
                                          </p:spTgt>
                                        </p:tgtEl>
                                        <p:attrNameLst>
                                          <p:attrName>style.visibility</p:attrName>
                                        </p:attrNameLst>
                                      </p:cBhvr>
                                      <p:to>
                                        <p:strVal val="visible"/>
                                      </p:to>
                                    </p:set>
                                    <p:animEffect transition="in" filter="fade">
                                      <p:cBhvr>
                                        <p:cTn id="23" dur="700"/>
                                        <p:tgtEl>
                                          <p:spTgt spid="3">
                                            <p:txEl>
                                              <p:pRg st="5" end="5"/>
                                            </p:txEl>
                                          </p:spTgt>
                                        </p:tgtEl>
                                      </p:cBhvr>
                                    </p:animEffect>
                                  </p:childTnLst>
                                </p:cTn>
                              </p:par>
                              <p:par>
                                <p:cTn id="24" presetID="10" presetClass="entr" presetSubtype="0" fill="hold" grpId="0" nodeType="withEffect">
                                  <p:stCondLst>
                                    <p:cond delay="1500"/>
                                  </p:stCondLst>
                                  <p:iterate>
                                    <p:tmPct val="10000"/>
                                  </p:iterate>
                                  <p:childTnLst>
                                    <p:set>
                                      <p:cBhvr>
                                        <p:cTn id="25" dur="1" fill="hold">
                                          <p:stCondLst>
                                            <p:cond delay="0"/>
                                          </p:stCondLst>
                                        </p:cTn>
                                        <p:tgtEl>
                                          <p:spTgt spid="3">
                                            <p:txEl>
                                              <p:pRg st="6" end="6"/>
                                            </p:txEl>
                                          </p:spTgt>
                                        </p:tgtEl>
                                        <p:attrNameLst>
                                          <p:attrName>style.visibility</p:attrName>
                                        </p:attrNameLst>
                                      </p:cBhvr>
                                      <p:to>
                                        <p:strVal val="visible"/>
                                      </p:to>
                                    </p:set>
                                    <p:animEffect transition="in" filter="fade">
                                      <p:cBhvr>
                                        <p:cTn id="26" dur="700"/>
                                        <p:tgtEl>
                                          <p:spTgt spid="3">
                                            <p:txEl>
                                              <p:pRg st="6" end="6"/>
                                            </p:txEl>
                                          </p:spTgt>
                                        </p:tgtEl>
                                      </p:cBhvr>
                                    </p:animEffect>
                                  </p:childTnLst>
                                </p:cTn>
                              </p:par>
                              <p:par>
                                <p:cTn id="27" presetID="10" presetClass="entr" presetSubtype="0" fill="hold" grpId="0" nodeType="withEffect">
                                  <p:stCondLst>
                                    <p:cond delay="1500"/>
                                  </p:stCondLst>
                                  <p:iterate>
                                    <p:tmPct val="10000"/>
                                  </p:iterate>
                                  <p:childTnLst>
                                    <p:set>
                                      <p:cBhvr>
                                        <p:cTn id="28" dur="1" fill="hold">
                                          <p:stCondLst>
                                            <p:cond delay="0"/>
                                          </p:stCondLst>
                                        </p:cTn>
                                        <p:tgtEl>
                                          <p:spTgt spid="3">
                                            <p:txEl>
                                              <p:pRg st="7" end="7"/>
                                            </p:txEl>
                                          </p:spTgt>
                                        </p:tgtEl>
                                        <p:attrNameLst>
                                          <p:attrName>style.visibility</p:attrName>
                                        </p:attrNameLst>
                                      </p:cBhvr>
                                      <p:to>
                                        <p:strVal val="visible"/>
                                      </p:to>
                                    </p:set>
                                    <p:animEffect transition="in" filter="fade">
                                      <p:cBhvr>
                                        <p:cTn id="29" dur="700"/>
                                        <p:tgtEl>
                                          <p:spTgt spid="3">
                                            <p:txEl>
                                              <p:pRg st="7" end="7"/>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1" presetClass="entr" presetSubtype="0" fill="hold" grpId="1" nodeType="clickEffect">
                                  <p:stCondLst>
                                    <p:cond delay="500"/>
                                  </p:stCondLst>
                                  <p:childTnLst>
                                    <p:set>
                                      <p:cBhvr>
                                        <p:cTn id="33"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 grpId="1"/>
      <p:bldP spid="3" grpId="0" uiExpand="1" build="p"/>
    </p:bld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80ACFC39-E62F-FBF2-6370-0D7F69A7AFC6}"/>
            </a:ext>
          </a:extLst>
        </p:cNvPr>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1AF0EFEE-9DAA-8243-5322-C01E3211CE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useBgFill="1">
        <p:nvSpPr>
          <p:cNvPr id="18" name="Rectangle 17">
            <a:extLst>
              <a:ext uri="{FF2B5EF4-FFF2-40B4-BE49-F238E27FC236}">
                <a16:creationId xmlns:a16="http://schemas.microsoft.com/office/drawing/2014/main" id="{5BB484F3-4238-1283-1D5A-8971850CCE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12192000"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4" name="Picture 3">
            <a:extLst>
              <a:ext uri="{FF2B5EF4-FFF2-40B4-BE49-F238E27FC236}">
                <a16:creationId xmlns:a16="http://schemas.microsoft.com/office/drawing/2014/main" id="{A5F1F3ED-8F3D-409E-90F1-512DE9B6D7B6}"/>
              </a:ext>
            </a:extLst>
          </p:cNvPr>
          <p:cNvPicPr>
            <a:picLocks noChangeAspect="1"/>
          </p:cNvPicPr>
          <p:nvPr/>
        </p:nvPicPr>
        <p:blipFill>
          <a:blip r:embed="rId2">
            <a:alphaModFix amt="40000"/>
          </a:blip>
          <a:srcRect l="23197" r="14136" b="-1"/>
          <a:stretch/>
        </p:blipFill>
        <p:spPr>
          <a:xfrm>
            <a:off x="0" y="-2"/>
            <a:ext cx="6449085" cy="6858001"/>
          </a:xfrm>
          <a:prstGeom prst="rect">
            <a:avLst/>
          </a:prstGeom>
        </p:spPr>
      </p:pic>
      <p:sp>
        <p:nvSpPr>
          <p:cNvPr id="2" name="Title 1">
            <a:extLst>
              <a:ext uri="{FF2B5EF4-FFF2-40B4-BE49-F238E27FC236}">
                <a16:creationId xmlns:a16="http://schemas.microsoft.com/office/drawing/2014/main" id="{71B9F691-C852-DD78-24C8-7F3904A5BE74}"/>
              </a:ext>
            </a:extLst>
          </p:cNvPr>
          <p:cNvSpPr>
            <a:spLocks noGrp="1"/>
          </p:cNvSpPr>
          <p:nvPr>
            <p:ph type="ctrTitle"/>
          </p:nvPr>
        </p:nvSpPr>
        <p:spPr>
          <a:xfrm>
            <a:off x="517870" y="978408"/>
            <a:ext cx="5021182" cy="2334248"/>
          </a:xfrm>
        </p:spPr>
        <p:txBody>
          <a:bodyPr anchor="t">
            <a:noAutofit/>
          </a:bodyPr>
          <a:lstStyle/>
          <a:p>
            <a:r>
              <a:rPr lang="en-US" sz="2800" dirty="0">
                <a:solidFill>
                  <a:srgbClr val="FFFFFF"/>
                </a:solidFill>
              </a:rPr>
              <a:t>After a major earthquake, we may need to live without running water and working toilets for days, weeks, or possibly months. </a:t>
            </a:r>
            <a:br>
              <a:rPr lang="en-US" sz="2800" dirty="0">
                <a:solidFill>
                  <a:srgbClr val="FFFFFF"/>
                </a:solidFill>
              </a:rPr>
            </a:br>
            <a:br>
              <a:rPr lang="en-US" sz="2800" dirty="0">
                <a:solidFill>
                  <a:srgbClr val="FFFFFF"/>
                </a:solidFill>
              </a:rPr>
            </a:br>
            <a:r>
              <a:rPr lang="en-US" sz="2800" dirty="0">
                <a:solidFill>
                  <a:srgbClr val="FFFFFF"/>
                </a:solidFill>
              </a:rPr>
              <a:t>To stay healthy, we will need water and good sanitation practices. Deadly diseases can spread when human waste is not handled and sequestered safely. </a:t>
            </a:r>
          </a:p>
        </p:txBody>
      </p:sp>
      <p:sp>
        <p:nvSpPr>
          <p:cNvPr id="20" name="Rectangle 19">
            <a:extLst>
              <a:ext uri="{FF2B5EF4-FFF2-40B4-BE49-F238E27FC236}">
                <a16:creationId xmlns:a16="http://schemas.microsoft.com/office/drawing/2014/main" id="{37A1BEAB-10F6-6658-0F31-30D3D1E627F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7870" y="508090"/>
            <a:ext cx="5021183" cy="149279"/>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ubtitle 2">
            <a:extLst>
              <a:ext uri="{FF2B5EF4-FFF2-40B4-BE49-F238E27FC236}">
                <a16:creationId xmlns:a16="http://schemas.microsoft.com/office/drawing/2014/main" id="{60111786-A1B9-4DDD-2A92-FCD32341DA53}"/>
              </a:ext>
            </a:extLst>
          </p:cNvPr>
          <p:cNvSpPr>
            <a:spLocks noGrp="1"/>
          </p:cNvSpPr>
          <p:nvPr>
            <p:ph type="subTitle" idx="1"/>
          </p:nvPr>
        </p:nvSpPr>
        <p:spPr>
          <a:xfrm>
            <a:off x="6652366" y="4017816"/>
            <a:ext cx="5040785" cy="2097233"/>
          </a:xfrm>
        </p:spPr>
        <p:txBody>
          <a:bodyPr anchor="b">
            <a:normAutofit/>
          </a:bodyPr>
          <a:lstStyle/>
          <a:p>
            <a:endParaRPr lang="en-US" dirty="0">
              <a:solidFill>
                <a:srgbClr val="FFFFFF"/>
              </a:solidFill>
            </a:endParaRPr>
          </a:p>
        </p:txBody>
      </p:sp>
      <p:sp>
        <p:nvSpPr>
          <p:cNvPr id="22" name="Rectangle 21">
            <a:extLst>
              <a:ext uri="{FF2B5EF4-FFF2-40B4-BE49-F238E27FC236}">
                <a16:creationId xmlns:a16="http://schemas.microsoft.com/office/drawing/2014/main" id="{3B5983E8-E214-9410-F00B-6487F340AC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62168" y="6300216"/>
            <a:ext cx="5021183" cy="45719"/>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28D69707-E0E4-ADF9-B2A0-EFC67E1BE787}"/>
              </a:ext>
            </a:extLst>
          </p:cNvPr>
          <p:cNvPicPr>
            <a:picLocks noChangeAspect="1"/>
          </p:cNvPicPr>
          <p:nvPr/>
        </p:nvPicPr>
        <p:blipFill>
          <a:blip r:embed="rId3"/>
          <a:stretch>
            <a:fillRect/>
          </a:stretch>
        </p:blipFill>
        <p:spPr>
          <a:xfrm>
            <a:off x="6652366" y="1195641"/>
            <a:ext cx="5315311" cy="5011992"/>
          </a:xfrm>
          <a:prstGeom prst="rect">
            <a:avLst/>
          </a:prstGeom>
        </p:spPr>
      </p:pic>
    </p:spTree>
    <p:extLst>
      <p:ext uri="{BB962C8B-B14F-4D97-AF65-F5344CB8AC3E}">
        <p14:creationId xmlns:p14="http://schemas.microsoft.com/office/powerpoint/2010/main" val="2467026138"/>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par>
                                <p:cTn id="8" presetID="10" presetClass="entr" presetSubtype="0" fill="hold" grpId="0" nodeType="withEffect" nodePh="1">
                                  <p:stCondLst>
                                    <p:cond delay="1500"/>
                                  </p:stCondLst>
                                  <p:endCondLst>
                                    <p:cond evt="begin" delay="0">
                                      <p:tn val="8"/>
                                    </p:cond>
                                  </p:endCondLst>
                                  <p:iterate>
                                    <p:tmPct val="10000"/>
                                  </p:iterate>
                                  <p:childTnLst>
                                    <p:set>
                                      <p:cBhvr>
                                        <p:cTn id="9" dur="1" fill="hold">
                                          <p:stCondLst>
                                            <p:cond delay="0"/>
                                          </p:stCondLst>
                                        </p:cTn>
                                        <p:tgtEl>
                                          <p:spTgt spid="3">
                                            <p:txEl>
                                              <p:pRg st="0" end="0"/>
                                            </p:txEl>
                                          </p:spTgt>
                                        </p:tgtEl>
                                        <p:attrNameLst>
                                          <p:attrName>style.visibility</p:attrName>
                                        </p:attrNameLst>
                                      </p:cBhvr>
                                      <p:to>
                                        <p:strVal val="visible"/>
                                      </p:to>
                                    </p:set>
                                    <p:animEffect transition="in" filter="fade">
                                      <p:cBhvr>
                                        <p:cTn id="10" dur="7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4CD30A-A47C-A417-5876-90C453435B50}"/>
              </a:ext>
            </a:extLst>
          </p:cNvPr>
          <p:cNvSpPr>
            <a:spLocks noGrp="1"/>
          </p:cNvSpPr>
          <p:nvPr>
            <p:ph type="title"/>
          </p:nvPr>
        </p:nvSpPr>
        <p:spPr/>
        <p:txBody>
          <a:bodyPr/>
          <a:lstStyle/>
          <a:p>
            <a:r>
              <a:rPr lang="en-US" dirty="0"/>
              <a:t>      The Most Likely Problems to Emerge</a:t>
            </a:r>
          </a:p>
        </p:txBody>
      </p:sp>
      <p:pic>
        <p:nvPicPr>
          <p:cNvPr id="5" name="Content Placeholder 4">
            <a:extLst>
              <a:ext uri="{FF2B5EF4-FFF2-40B4-BE49-F238E27FC236}">
                <a16:creationId xmlns:a16="http://schemas.microsoft.com/office/drawing/2014/main" id="{B90C267A-9939-9964-8CAD-C17FF07C538C}"/>
              </a:ext>
            </a:extLst>
          </p:cNvPr>
          <p:cNvPicPr>
            <a:picLocks noGrp="1" noChangeAspect="1"/>
          </p:cNvPicPr>
          <p:nvPr>
            <p:ph idx="1"/>
          </p:nvPr>
        </p:nvPicPr>
        <p:blipFill>
          <a:blip r:embed="rId2"/>
          <a:stretch>
            <a:fillRect/>
          </a:stretch>
        </p:blipFill>
        <p:spPr>
          <a:xfrm>
            <a:off x="648355" y="2315453"/>
            <a:ext cx="5447645" cy="3767138"/>
          </a:xfrm>
        </p:spPr>
      </p:pic>
      <p:pic>
        <p:nvPicPr>
          <p:cNvPr id="7" name="Picture 6">
            <a:extLst>
              <a:ext uri="{FF2B5EF4-FFF2-40B4-BE49-F238E27FC236}">
                <a16:creationId xmlns:a16="http://schemas.microsoft.com/office/drawing/2014/main" id="{1513DB5B-4276-4CA8-BF79-73877CE70905}"/>
              </a:ext>
            </a:extLst>
          </p:cNvPr>
          <p:cNvPicPr>
            <a:picLocks noChangeAspect="1"/>
          </p:cNvPicPr>
          <p:nvPr/>
        </p:nvPicPr>
        <p:blipFill>
          <a:blip r:embed="rId3"/>
          <a:stretch>
            <a:fillRect/>
          </a:stretch>
        </p:blipFill>
        <p:spPr>
          <a:xfrm>
            <a:off x="7090754" y="2993585"/>
            <a:ext cx="4352925" cy="3419475"/>
          </a:xfrm>
          <a:prstGeom prst="rect">
            <a:avLst/>
          </a:prstGeom>
        </p:spPr>
      </p:pic>
    </p:spTree>
    <p:extLst>
      <p:ext uri="{BB962C8B-B14F-4D97-AF65-F5344CB8AC3E}">
        <p14:creationId xmlns:p14="http://schemas.microsoft.com/office/powerpoint/2010/main" val="386722174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3" name="Freeform: Shape 42">
            <a:extLst>
              <a:ext uri="{FF2B5EF4-FFF2-40B4-BE49-F238E27FC236}">
                <a16:creationId xmlns:a16="http://schemas.microsoft.com/office/drawing/2014/main" id="{774A975B-A886-5202-0489-6965514A0D1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7869" y="508090"/>
            <a:ext cx="11153214" cy="149279"/>
          </a:xfrm>
          <a:custGeom>
            <a:avLst/>
            <a:gdLst>
              <a:gd name="connsiteX0" fmla="*/ 0 w 8085002"/>
              <a:gd name="connsiteY0" fmla="*/ 0 h 149279"/>
              <a:gd name="connsiteX1" fmla="*/ 8085002 w 8085002"/>
              <a:gd name="connsiteY1" fmla="*/ 0 h 149279"/>
              <a:gd name="connsiteX2" fmla="*/ 8085002 w 8085002"/>
              <a:gd name="connsiteY2" fmla="*/ 149279 h 149279"/>
              <a:gd name="connsiteX3" fmla="*/ 0 w 8085002"/>
              <a:gd name="connsiteY3" fmla="*/ 149279 h 149279"/>
            </a:gdLst>
            <a:ahLst/>
            <a:cxnLst>
              <a:cxn ang="0">
                <a:pos x="connsiteX0" y="connsiteY0"/>
              </a:cxn>
              <a:cxn ang="0">
                <a:pos x="connsiteX1" y="connsiteY1"/>
              </a:cxn>
              <a:cxn ang="0">
                <a:pos x="connsiteX2" y="connsiteY2"/>
              </a:cxn>
              <a:cxn ang="0">
                <a:pos x="connsiteX3" y="connsiteY3"/>
              </a:cxn>
            </a:cxnLst>
            <a:rect l="l" t="t" r="r" b="b"/>
            <a:pathLst>
              <a:path w="8085002" h="149279">
                <a:moveTo>
                  <a:pt x="0" y="0"/>
                </a:moveTo>
                <a:lnTo>
                  <a:pt x="8085002" y="0"/>
                </a:lnTo>
                <a:lnTo>
                  <a:pt x="8085002" y="149279"/>
                </a:lnTo>
                <a:lnTo>
                  <a:pt x="0" y="149279"/>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5" name="Freeform: Shape 44">
            <a:extLst>
              <a:ext uri="{FF2B5EF4-FFF2-40B4-BE49-F238E27FC236}">
                <a16:creationId xmlns:a16="http://schemas.microsoft.com/office/drawing/2014/main" id="{EA67E988-5919-57BB-C7DE-D3EAD38A30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7870" y="6209925"/>
            <a:ext cx="11155680" cy="45719"/>
          </a:xfrm>
          <a:custGeom>
            <a:avLst/>
            <a:gdLst/>
            <a:ahLst/>
            <a:cxnLst/>
            <a:rect l="l" t="t" r="r" b="b"/>
            <a:pathLst>
              <a:path w="8715708" h="45719">
                <a:moveTo>
                  <a:pt x="0" y="0"/>
                </a:moveTo>
                <a:lnTo>
                  <a:pt x="3694525" y="0"/>
                </a:lnTo>
                <a:lnTo>
                  <a:pt x="5021183" y="0"/>
                </a:lnTo>
                <a:lnTo>
                  <a:pt x="8715708" y="0"/>
                </a:lnTo>
                <a:lnTo>
                  <a:pt x="8715708" y="45719"/>
                </a:lnTo>
                <a:lnTo>
                  <a:pt x="5021183" y="45719"/>
                </a:lnTo>
                <a:lnTo>
                  <a:pt x="3694525" y="45719"/>
                </a:lnTo>
                <a:lnTo>
                  <a:pt x="0" y="45719"/>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useBgFill="1">
        <p:nvSpPr>
          <p:cNvPr id="47" name="Rectangle 46">
            <a:extLst>
              <a:ext uri="{FF2B5EF4-FFF2-40B4-BE49-F238E27FC236}">
                <a16:creationId xmlns:a16="http://schemas.microsoft.com/office/drawing/2014/main" id="{67A7C490-FB0D-4946-BDB7-1CF2F58DAE0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799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7C45503F-CE7C-E53F-F727-CF90B478DBEE}"/>
              </a:ext>
            </a:extLst>
          </p:cNvPr>
          <p:cNvSpPr>
            <a:spLocks noGrp="1"/>
          </p:cNvSpPr>
          <p:nvPr>
            <p:ph type="title"/>
          </p:nvPr>
        </p:nvSpPr>
        <p:spPr>
          <a:xfrm>
            <a:off x="517870" y="978408"/>
            <a:ext cx="6117661" cy="2768257"/>
          </a:xfrm>
        </p:spPr>
        <p:txBody>
          <a:bodyPr vert="horz" lIns="91440" tIns="45720" rIns="91440" bIns="45720" rtlCol="0" anchor="t">
            <a:normAutofit/>
          </a:bodyPr>
          <a:lstStyle/>
          <a:p>
            <a:pPr>
              <a:lnSpc>
                <a:spcPct val="90000"/>
              </a:lnSpc>
            </a:pPr>
            <a:r>
              <a:rPr lang="en-US" sz="6000" dirty="0"/>
              <a:t>Other Gastrointestinal Threats</a:t>
            </a:r>
          </a:p>
        </p:txBody>
      </p:sp>
      <p:sp>
        <p:nvSpPr>
          <p:cNvPr id="49" name="Rectangle 48">
            <a:extLst>
              <a:ext uri="{FF2B5EF4-FFF2-40B4-BE49-F238E27FC236}">
                <a16:creationId xmlns:a16="http://schemas.microsoft.com/office/drawing/2014/main" id="{B2C335F7-F61C-4EB4-80F2-4B1438FE66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7870" y="508090"/>
            <a:ext cx="6126480" cy="14927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13" descr="A black and white sign with black text&#10;&#10;AI-generated content may be incorrect.">
            <a:extLst>
              <a:ext uri="{FF2B5EF4-FFF2-40B4-BE49-F238E27FC236}">
                <a16:creationId xmlns:a16="http://schemas.microsoft.com/office/drawing/2014/main" id="{CFB65376-7E46-D4EF-E451-2BE4DFA4A378}"/>
              </a:ext>
              <a:ext uri="{C183D7F6-B498-43B3-948B-1728B52AA6E4}">
                <adec:decorative xmlns:adec="http://schemas.microsoft.com/office/drawing/2017/decorative" val="0"/>
              </a:ext>
            </a:extLst>
          </p:cNvPr>
          <p:cNvPicPr>
            <a:picLocks noChangeAspect="1"/>
          </p:cNvPicPr>
          <p:nvPr/>
        </p:nvPicPr>
        <p:blipFill>
          <a:blip r:embed="rId2">
            <a:extLst>
              <a:ext uri="{28A0092B-C50C-407E-A947-70E740481C1C}">
                <a14:useLocalDpi xmlns:a14="http://schemas.microsoft.com/office/drawing/2010/main" val="0"/>
              </a:ext>
            </a:extLst>
          </a:blip>
          <a:srcRect l="3636" r="2875" b="2"/>
          <a:stretch/>
        </p:blipFill>
        <p:spPr>
          <a:xfrm>
            <a:off x="8329614" y="507155"/>
            <a:ext cx="3343324" cy="1856377"/>
          </a:xfrm>
          <a:prstGeom prst="rect">
            <a:avLst/>
          </a:prstGeom>
        </p:spPr>
      </p:pic>
      <p:pic>
        <p:nvPicPr>
          <p:cNvPr id="12" name="Picture 11">
            <a:extLst>
              <a:ext uri="{FF2B5EF4-FFF2-40B4-BE49-F238E27FC236}">
                <a16:creationId xmlns:a16="http://schemas.microsoft.com/office/drawing/2014/main" id="{F0DBBE21-2429-D4A4-85B4-1FC1BC89BFD2}"/>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rcRect l="3145" r="620" b="1"/>
          <a:stretch/>
        </p:blipFill>
        <p:spPr>
          <a:xfrm>
            <a:off x="8387550" y="2404865"/>
            <a:ext cx="3343324" cy="1856377"/>
          </a:xfrm>
          <a:prstGeom prst="rect">
            <a:avLst/>
          </a:prstGeom>
        </p:spPr>
      </p:pic>
    </p:spTree>
    <p:extLst>
      <p:ext uri="{BB962C8B-B14F-4D97-AF65-F5344CB8AC3E}">
        <p14:creationId xmlns:p14="http://schemas.microsoft.com/office/powerpoint/2010/main" val="6145622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2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75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nodeType="clickEffect">
                                  <p:stCondLst>
                                    <p:cond delay="3000"/>
                                  </p:stCondLst>
                                  <p:childTnLst>
                                    <p:set>
                                      <p:cBhvr>
                                        <p:cTn id="11" dur="1" fill="hold">
                                          <p:stCondLst>
                                            <p:cond delay="0"/>
                                          </p:stCondLst>
                                        </p:cTn>
                                        <p:tgtEl>
                                          <p:spTgt spid="14"/>
                                        </p:tgtEl>
                                        <p:attrNameLst>
                                          <p:attrName>style.visibility</p:attrName>
                                        </p:attrNameLst>
                                      </p:cBhvr>
                                      <p:to>
                                        <p:strVal val="visible"/>
                                      </p:to>
                                    </p:set>
                                  </p:childTnLst>
                                </p:cTn>
                              </p:par>
                              <p:par>
                                <p:cTn id="12" presetID="1" presetClass="entr" presetSubtype="0" fill="hold" nodeType="withEffect">
                                  <p:stCondLst>
                                    <p:cond delay="4000"/>
                                  </p:stCondLst>
                                  <p:childTnLst>
                                    <p:set>
                                      <p:cBhvr>
                                        <p:cTn id="13"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817D949E-564D-4503-A64E-D22FA3232C2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799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A287FC88-CEB8-5E0F-5BDD-D9F6B4F9B90F}"/>
              </a:ext>
            </a:extLst>
          </p:cNvPr>
          <p:cNvSpPr>
            <a:spLocks noGrp="1"/>
          </p:cNvSpPr>
          <p:nvPr>
            <p:ph type="title"/>
          </p:nvPr>
        </p:nvSpPr>
        <p:spPr>
          <a:xfrm>
            <a:off x="521208" y="978408"/>
            <a:ext cx="4032504" cy="3364992"/>
          </a:xfrm>
        </p:spPr>
        <p:txBody>
          <a:bodyPr>
            <a:normAutofit/>
          </a:bodyPr>
          <a:lstStyle/>
          <a:p>
            <a:r>
              <a:rPr lang="en-US" dirty="0"/>
              <a:t>What is Dysentery?</a:t>
            </a:r>
          </a:p>
        </p:txBody>
      </p:sp>
      <p:sp>
        <p:nvSpPr>
          <p:cNvPr id="14" name="Rectangle 13">
            <a:extLst>
              <a:ext uri="{FF2B5EF4-FFF2-40B4-BE49-F238E27FC236}">
                <a16:creationId xmlns:a16="http://schemas.microsoft.com/office/drawing/2014/main" id="{92BE0106-0C20-465B-A1BE-0BAC2737B1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7870" y="508090"/>
            <a:ext cx="4032504" cy="14927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851808AB-2943-464C-A710-F2A18D8693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065776" y="6300216"/>
            <a:ext cx="6620256" cy="4571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8" name="Content Placeholder 5">
            <a:extLst>
              <a:ext uri="{FF2B5EF4-FFF2-40B4-BE49-F238E27FC236}">
                <a16:creationId xmlns:a16="http://schemas.microsoft.com/office/drawing/2014/main" id="{9F3D52D7-FF3C-CC46-3FE6-0A102B2CD811}"/>
              </a:ext>
            </a:extLst>
          </p:cNvPr>
          <p:cNvGraphicFramePr>
            <a:graphicFrameLocks noGrp="1"/>
          </p:cNvGraphicFramePr>
          <p:nvPr>
            <p:ph idx="1"/>
            <p:extLst>
              <p:ext uri="{D42A27DB-BD31-4B8C-83A1-F6EECF244321}">
                <p14:modId xmlns:p14="http://schemas.microsoft.com/office/powerpoint/2010/main" val="1677961394"/>
              </p:ext>
            </p:extLst>
          </p:nvPr>
        </p:nvGraphicFramePr>
        <p:xfrm>
          <a:off x="5065776" y="978408"/>
          <a:ext cx="6620256" cy="496519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7" name="Picture 6">
            <a:extLst>
              <a:ext uri="{FF2B5EF4-FFF2-40B4-BE49-F238E27FC236}">
                <a16:creationId xmlns:a16="http://schemas.microsoft.com/office/drawing/2014/main" id="{D26C30F2-515E-8ADE-D7B5-D113C2AC6C9B}"/>
              </a:ext>
            </a:extLst>
          </p:cNvPr>
          <p:cNvPicPr>
            <a:picLocks noChangeAspect="1"/>
          </p:cNvPicPr>
          <p:nvPr/>
        </p:nvPicPr>
        <p:blipFill>
          <a:blip r:embed="rId7"/>
          <a:stretch>
            <a:fillRect/>
          </a:stretch>
        </p:blipFill>
        <p:spPr>
          <a:xfrm>
            <a:off x="280491" y="3101120"/>
            <a:ext cx="5492972" cy="2499577"/>
          </a:xfrm>
          <a:prstGeom prst="rect">
            <a:avLst/>
          </a:prstGeom>
        </p:spPr>
      </p:pic>
    </p:spTree>
    <p:extLst>
      <p:ext uri="{BB962C8B-B14F-4D97-AF65-F5344CB8AC3E}">
        <p14:creationId xmlns:p14="http://schemas.microsoft.com/office/powerpoint/2010/main" val="94561821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5" name="Freeform: Shape 24">
            <a:extLst>
              <a:ext uri="{FF2B5EF4-FFF2-40B4-BE49-F238E27FC236}">
                <a16:creationId xmlns:a16="http://schemas.microsoft.com/office/drawing/2014/main" id="{774A975B-A886-5202-0489-6965514A0D1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7869" y="508090"/>
            <a:ext cx="11153214" cy="149279"/>
          </a:xfrm>
          <a:custGeom>
            <a:avLst/>
            <a:gdLst>
              <a:gd name="connsiteX0" fmla="*/ 0 w 8085002"/>
              <a:gd name="connsiteY0" fmla="*/ 0 h 149279"/>
              <a:gd name="connsiteX1" fmla="*/ 8085002 w 8085002"/>
              <a:gd name="connsiteY1" fmla="*/ 0 h 149279"/>
              <a:gd name="connsiteX2" fmla="*/ 8085002 w 8085002"/>
              <a:gd name="connsiteY2" fmla="*/ 149279 h 149279"/>
              <a:gd name="connsiteX3" fmla="*/ 0 w 8085002"/>
              <a:gd name="connsiteY3" fmla="*/ 149279 h 149279"/>
            </a:gdLst>
            <a:ahLst/>
            <a:cxnLst>
              <a:cxn ang="0">
                <a:pos x="connsiteX0" y="connsiteY0"/>
              </a:cxn>
              <a:cxn ang="0">
                <a:pos x="connsiteX1" y="connsiteY1"/>
              </a:cxn>
              <a:cxn ang="0">
                <a:pos x="connsiteX2" y="connsiteY2"/>
              </a:cxn>
              <a:cxn ang="0">
                <a:pos x="connsiteX3" y="connsiteY3"/>
              </a:cxn>
            </a:cxnLst>
            <a:rect l="l" t="t" r="r" b="b"/>
            <a:pathLst>
              <a:path w="8085002" h="149279">
                <a:moveTo>
                  <a:pt x="0" y="0"/>
                </a:moveTo>
                <a:lnTo>
                  <a:pt x="8085002" y="0"/>
                </a:lnTo>
                <a:lnTo>
                  <a:pt x="8085002" y="149279"/>
                </a:lnTo>
                <a:lnTo>
                  <a:pt x="0" y="149279"/>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7" name="Freeform: Shape 26">
            <a:extLst>
              <a:ext uri="{FF2B5EF4-FFF2-40B4-BE49-F238E27FC236}">
                <a16:creationId xmlns:a16="http://schemas.microsoft.com/office/drawing/2014/main" id="{EA67E988-5919-57BB-C7DE-D3EAD38A30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7870" y="6209925"/>
            <a:ext cx="11155680" cy="45719"/>
          </a:xfrm>
          <a:custGeom>
            <a:avLst/>
            <a:gdLst/>
            <a:ahLst/>
            <a:cxnLst/>
            <a:rect l="l" t="t" r="r" b="b"/>
            <a:pathLst>
              <a:path w="8715708" h="45719">
                <a:moveTo>
                  <a:pt x="0" y="0"/>
                </a:moveTo>
                <a:lnTo>
                  <a:pt x="3694525" y="0"/>
                </a:lnTo>
                <a:lnTo>
                  <a:pt x="5021183" y="0"/>
                </a:lnTo>
                <a:lnTo>
                  <a:pt x="8715708" y="0"/>
                </a:lnTo>
                <a:lnTo>
                  <a:pt x="8715708" y="45719"/>
                </a:lnTo>
                <a:lnTo>
                  <a:pt x="5021183" y="45719"/>
                </a:lnTo>
                <a:lnTo>
                  <a:pt x="3694525" y="45719"/>
                </a:lnTo>
                <a:lnTo>
                  <a:pt x="0" y="45719"/>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useBgFill="1">
        <p:nvSpPr>
          <p:cNvPr id="29" name="Rectangle 28">
            <a:extLst>
              <a:ext uri="{FF2B5EF4-FFF2-40B4-BE49-F238E27FC236}">
                <a16:creationId xmlns:a16="http://schemas.microsoft.com/office/drawing/2014/main" id="{67A7C490-FB0D-4946-BDB7-1CF2F58DAE0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799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163C5BED-269F-24ED-A923-0C33C67EA3D6}"/>
              </a:ext>
            </a:extLst>
          </p:cNvPr>
          <p:cNvSpPr>
            <a:spLocks noGrp="1"/>
          </p:cNvSpPr>
          <p:nvPr>
            <p:ph type="title"/>
          </p:nvPr>
        </p:nvSpPr>
        <p:spPr>
          <a:xfrm>
            <a:off x="517870" y="978408"/>
            <a:ext cx="6117661" cy="3047327"/>
          </a:xfrm>
        </p:spPr>
        <p:txBody>
          <a:bodyPr vert="horz" lIns="91440" tIns="45720" rIns="91440" bIns="45720" rtlCol="0" anchor="t">
            <a:normAutofit fontScale="90000"/>
          </a:bodyPr>
          <a:lstStyle/>
          <a:p>
            <a:pPr>
              <a:lnSpc>
                <a:spcPct val="90000"/>
              </a:lnSpc>
            </a:pPr>
            <a:r>
              <a:rPr lang="en-US" sz="2000" dirty="0"/>
              <a:t>Your digestive system triggers diarrhea and vomiting, attempting to rid the body of the  pathogen.</a:t>
            </a:r>
            <a:br>
              <a:rPr lang="en-US" sz="2000" dirty="0"/>
            </a:br>
            <a:br>
              <a:rPr lang="en-US" sz="2000" dirty="0"/>
            </a:br>
            <a:r>
              <a:rPr lang="en-US" sz="2000" dirty="0"/>
              <a:t>Usually, it works.</a:t>
            </a:r>
            <a:br>
              <a:rPr lang="en-US" sz="2000" dirty="0"/>
            </a:br>
            <a:br>
              <a:rPr lang="en-US" sz="2000" dirty="0"/>
            </a:br>
            <a:r>
              <a:rPr lang="en-US" sz="2000" dirty="0"/>
              <a:t>A few days of misery, and then you may start to feel better…..</a:t>
            </a:r>
            <a:br>
              <a:rPr lang="en-US" sz="2000" dirty="0"/>
            </a:br>
            <a:br>
              <a:rPr lang="en-US" sz="2000" dirty="0"/>
            </a:br>
            <a:br>
              <a:rPr lang="en-US" sz="2000" dirty="0"/>
            </a:br>
            <a:br>
              <a:rPr lang="en-US" sz="2000" dirty="0"/>
            </a:br>
            <a:br>
              <a:rPr lang="en-US" sz="2000" dirty="0"/>
            </a:br>
            <a:br>
              <a:rPr lang="en-US" sz="2000" dirty="0"/>
            </a:br>
            <a:r>
              <a:rPr lang="en-US" sz="2000" dirty="0"/>
              <a:t>In a disaster situation, medications to help speed the recovery process may not be available.</a:t>
            </a:r>
            <a:br>
              <a:rPr lang="en-US" sz="2000" dirty="0"/>
            </a:br>
            <a:br>
              <a:rPr lang="en-US" sz="2000" dirty="0"/>
            </a:br>
            <a:r>
              <a:rPr lang="en-US" sz="2000" dirty="0"/>
              <a:t>People may be less able to resist infection due to stress, lack of sleep, malnutrition and/ or injury.</a:t>
            </a:r>
            <a:br>
              <a:rPr lang="en-US" sz="2000" dirty="0"/>
            </a:br>
            <a:br>
              <a:rPr lang="en-US" sz="2000" dirty="0"/>
            </a:br>
            <a:r>
              <a:rPr lang="en-US" sz="2000" dirty="0"/>
              <a:t>The most important intervention – imbibing more water – may be severely constrained by a general lack of potable water. An unpleasant event can become life threatening.</a:t>
            </a:r>
            <a:br>
              <a:rPr lang="en-US" sz="1700" i="1" dirty="0"/>
            </a:br>
            <a:br>
              <a:rPr lang="en-US" sz="1700" i="1" dirty="0"/>
            </a:br>
            <a:br>
              <a:rPr lang="en-US" sz="1700" i="1" dirty="0"/>
            </a:br>
            <a:br>
              <a:rPr lang="en-US" sz="1700" i="1" dirty="0"/>
            </a:br>
            <a:endParaRPr lang="en-US" sz="1700" dirty="0"/>
          </a:p>
        </p:txBody>
      </p:sp>
      <p:sp>
        <p:nvSpPr>
          <p:cNvPr id="31" name="Rectangle 30">
            <a:extLst>
              <a:ext uri="{FF2B5EF4-FFF2-40B4-BE49-F238E27FC236}">
                <a16:creationId xmlns:a16="http://schemas.microsoft.com/office/drawing/2014/main" id="{B2C335F7-F61C-4EB4-80F2-4B1438FE66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7870" y="508090"/>
            <a:ext cx="6126480" cy="14927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Content Placeholder 6" descr="A poster of a health information&#10;&#10;AI-generated content may be incorrect.">
            <a:extLst>
              <a:ext uri="{FF2B5EF4-FFF2-40B4-BE49-F238E27FC236}">
                <a16:creationId xmlns:a16="http://schemas.microsoft.com/office/drawing/2014/main" id="{62BF7425-D1A4-DA27-1396-03AB45D9F600}"/>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8149471" y="657369"/>
            <a:ext cx="2666954" cy="5387786"/>
          </a:xfrm>
          <a:prstGeom prst="rect">
            <a:avLst/>
          </a:prstGeom>
        </p:spPr>
      </p:pic>
      <p:sp>
        <p:nvSpPr>
          <p:cNvPr id="33" name="Rectangle 32">
            <a:extLst>
              <a:ext uri="{FF2B5EF4-FFF2-40B4-BE49-F238E27FC236}">
                <a16:creationId xmlns:a16="http://schemas.microsoft.com/office/drawing/2014/main" id="{F261CD1D-C921-4DD4-B856-8EA1D71A4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249513" y="6209925"/>
            <a:ext cx="4454723" cy="4571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33529912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C0F02D-E2BD-0567-F0DD-7E96989924B0}"/>
              </a:ext>
            </a:extLst>
          </p:cNvPr>
          <p:cNvSpPr>
            <a:spLocks noGrp="1"/>
          </p:cNvSpPr>
          <p:nvPr>
            <p:ph type="title"/>
          </p:nvPr>
        </p:nvSpPr>
        <p:spPr/>
        <p:txBody>
          <a:bodyPr/>
          <a:lstStyle/>
          <a:p>
            <a:r>
              <a:rPr lang="en-US" dirty="0"/>
              <a:t>What are the causes of dysentery?</a:t>
            </a:r>
            <a:br>
              <a:rPr lang="en-US" dirty="0"/>
            </a:br>
            <a:endParaRPr lang="en-US" dirty="0"/>
          </a:p>
        </p:txBody>
      </p:sp>
      <p:sp>
        <p:nvSpPr>
          <p:cNvPr id="3" name="Content Placeholder 2">
            <a:extLst>
              <a:ext uri="{FF2B5EF4-FFF2-40B4-BE49-F238E27FC236}">
                <a16:creationId xmlns:a16="http://schemas.microsoft.com/office/drawing/2014/main" id="{98E6D0E7-A40C-600A-71A9-312CEC3BBAC5}"/>
              </a:ext>
            </a:extLst>
          </p:cNvPr>
          <p:cNvSpPr>
            <a:spLocks noGrp="1"/>
          </p:cNvSpPr>
          <p:nvPr>
            <p:ph idx="1"/>
          </p:nvPr>
        </p:nvSpPr>
        <p:spPr>
          <a:xfrm>
            <a:off x="521208" y="2240280"/>
            <a:ext cx="11155680" cy="4105656"/>
          </a:xfrm>
        </p:spPr>
        <p:txBody>
          <a:bodyPr/>
          <a:lstStyle/>
          <a:p>
            <a:endParaRPr lang="en-US" dirty="0"/>
          </a:p>
          <a:p>
            <a:r>
              <a:rPr lang="en-US" dirty="0"/>
              <a:t>The parasitic and bacterial infections that cause dysentery are very contagious. People usually transfer the parasite or bacteria to each other when poop (fecal matter) from an infected person gets into another person’s mouth. This is known as the Fecal-Oral Route. Transmission can occur during:</a:t>
            </a:r>
          </a:p>
          <a:p>
            <a:endParaRPr lang="en-US" dirty="0"/>
          </a:p>
          <a:p>
            <a:r>
              <a:rPr lang="en-US" dirty="0"/>
              <a:t>    Food preparation by someone who doesn’t wash their hands or has poor hygiene.</a:t>
            </a:r>
          </a:p>
          <a:p>
            <a:r>
              <a:rPr lang="en-US" dirty="0"/>
              <a:t>    Drinking contaminated water.</a:t>
            </a:r>
          </a:p>
          <a:p>
            <a:r>
              <a:rPr lang="en-US" dirty="0"/>
              <a:t>    Contamination of food and other commonly touched surfaces by flies, rats, and other vectors</a:t>
            </a:r>
          </a:p>
        </p:txBody>
      </p:sp>
    </p:spTree>
    <p:extLst>
      <p:ext uri="{BB962C8B-B14F-4D97-AF65-F5344CB8AC3E}">
        <p14:creationId xmlns:p14="http://schemas.microsoft.com/office/powerpoint/2010/main" val="272598119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 name="Freeform: Shape 18">
            <a:extLst>
              <a:ext uri="{FF2B5EF4-FFF2-40B4-BE49-F238E27FC236}">
                <a16:creationId xmlns:a16="http://schemas.microsoft.com/office/drawing/2014/main" id="{774A975B-A886-5202-0489-6965514A0D1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7869" y="508090"/>
            <a:ext cx="11153214" cy="149279"/>
          </a:xfrm>
          <a:custGeom>
            <a:avLst/>
            <a:gdLst>
              <a:gd name="connsiteX0" fmla="*/ 0 w 8085002"/>
              <a:gd name="connsiteY0" fmla="*/ 0 h 149279"/>
              <a:gd name="connsiteX1" fmla="*/ 8085002 w 8085002"/>
              <a:gd name="connsiteY1" fmla="*/ 0 h 149279"/>
              <a:gd name="connsiteX2" fmla="*/ 8085002 w 8085002"/>
              <a:gd name="connsiteY2" fmla="*/ 149279 h 149279"/>
              <a:gd name="connsiteX3" fmla="*/ 0 w 8085002"/>
              <a:gd name="connsiteY3" fmla="*/ 149279 h 149279"/>
            </a:gdLst>
            <a:ahLst/>
            <a:cxnLst>
              <a:cxn ang="0">
                <a:pos x="connsiteX0" y="connsiteY0"/>
              </a:cxn>
              <a:cxn ang="0">
                <a:pos x="connsiteX1" y="connsiteY1"/>
              </a:cxn>
              <a:cxn ang="0">
                <a:pos x="connsiteX2" y="connsiteY2"/>
              </a:cxn>
              <a:cxn ang="0">
                <a:pos x="connsiteX3" y="connsiteY3"/>
              </a:cxn>
            </a:cxnLst>
            <a:rect l="l" t="t" r="r" b="b"/>
            <a:pathLst>
              <a:path w="8085002" h="149279">
                <a:moveTo>
                  <a:pt x="0" y="0"/>
                </a:moveTo>
                <a:lnTo>
                  <a:pt x="8085002" y="0"/>
                </a:lnTo>
                <a:lnTo>
                  <a:pt x="8085002" y="149279"/>
                </a:lnTo>
                <a:lnTo>
                  <a:pt x="0" y="149279"/>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useBgFill="1">
        <p:nvSpPr>
          <p:cNvPr id="21" name="Rectangle 20">
            <a:extLst>
              <a:ext uri="{FF2B5EF4-FFF2-40B4-BE49-F238E27FC236}">
                <a16:creationId xmlns:a16="http://schemas.microsoft.com/office/drawing/2014/main" id="{839C2F19-8FC2-4576-A76C-22817805363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799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itle 3">
            <a:extLst>
              <a:ext uri="{FF2B5EF4-FFF2-40B4-BE49-F238E27FC236}">
                <a16:creationId xmlns:a16="http://schemas.microsoft.com/office/drawing/2014/main" id="{9BAD2686-6085-3AD5-3028-CBDF70DF736A}"/>
              </a:ext>
            </a:extLst>
          </p:cNvPr>
          <p:cNvSpPr>
            <a:spLocks noGrp="1"/>
          </p:cNvSpPr>
          <p:nvPr>
            <p:ph type="title"/>
          </p:nvPr>
        </p:nvSpPr>
        <p:spPr>
          <a:xfrm>
            <a:off x="5440680" y="978408"/>
            <a:ext cx="6181344" cy="1463040"/>
          </a:xfrm>
        </p:spPr>
        <p:txBody>
          <a:bodyPr vert="horz" lIns="91440" tIns="45720" rIns="91440" bIns="45720" rtlCol="0" anchor="t">
            <a:normAutofit/>
          </a:bodyPr>
          <a:lstStyle/>
          <a:p>
            <a:pPr>
              <a:lnSpc>
                <a:spcPct val="90000"/>
              </a:lnSpc>
            </a:pPr>
            <a:r>
              <a:rPr lang="en-US" sz="1800" b="1" kern="1200">
                <a:solidFill>
                  <a:schemeClr val="tx1"/>
                </a:solidFill>
                <a:latin typeface="+mj-lt"/>
                <a:ea typeface="+mj-ea"/>
                <a:cs typeface="+mj-cs"/>
              </a:rPr>
              <a:t>Q: Why Worry About Dysentery?</a:t>
            </a:r>
            <a:br>
              <a:rPr lang="en-US" sz="1800" b="1" kern="1200">
                <a:solidFill>
                  <a:schemeClr val="tx1"/>
                </a:solidFill>
                <a:latin typeface="+mj-lt"/>
                <a:ea typeface="+mj-ea"/>
                <a:cs typeface="+mj-cs"/>
              </a:rPr>
            </a:br>
            <a:br>
              <a:rPr lang="en-US" sz="1800" b="1" kern="1200">
                <a:solidFill>
                  <a:schemeClr val="tx1"/>
                </a:solidFill>
                <a:latin typeface="+mj-lt"/>
                <a:ea typeface="+mj-ea"/>
                <a:cs typeface="+mj-cs"/>
              </a:rPr>
            </a:br>
            <a:r>
              <a:rPr lang="en-US" sz="1800" b="1" kern="1200">
                <a:solidFill>
                  <a:schemeClr val="tx1"/>
                </a:solidFill>
                <a:latin typeface="+mj-lt"/>
                <a:ea typeface="+mj-ea"/>
                <a:cs typeface="+mj-cs"/>
              </a:rPr>
              <a:t>A: Because Dysentery makes life </a:t>
            </a:r>
            <a:r>
              <a:rPr lang="en-US" sz="1800" b="1" i="1" u="sng" kern="1200">
                <a:solidFill>
                  <a:schemeClr val="tx1"/>
                </a:solidFill>
                <a:latin typeface="+mj-lt"/>
                <a:ea typeface="+mj-ea"/>
                <a:cs typeface="+mj-cs"/>
              </a:rPr>
              <a:t>Miserable</a:t>
            </a:r>
            <a:r>
              <a:rPr lang="en-US" sz="1800" b="1" i="1" kern="1200">
                <a:solidFill>
                  <a:schemeClr val="tx1"/>
                </a:solidFill>
                <a:latin typeface="+mj-lt"/>
                <a:ea typeface="+mj-ea"/>
                <a:cs typeface="+mj-cs"/>
              </a:rPr>
              <a:t>, is </a:t>
            </a:r>
            <a:r>
              <a:rPr lang="en-US" sz="1800" b="1" i="1" u="sng" kern="1200">
                <a:solidFill>
                  <a:schemeClr val="tx1"/>
                </a:solidFill>
                <a:latin typeface="+mj-lt"/>
                <a:ea typeface="+mj-ea"/>
                <a:cs typeface="+mj-cs"/>
              </a:rPr>
              <a:t>contagious</a:t>
            </a:r>
            <a:r>
              <a:rPr lang="en-US" sz="1800" b="1" i="1" kern="1200">
                <a:solidFill>
                  <a:schemeClr val="tx1"/>
                </a:solidFill>
                <a:latin typeface="+mj-lt"/>
                <a:ea typeface="+mj-ea"/>
                <a:cs typeface="+mj-cs"/>
              </a:rPr>
              <a:t>, and can be </a:t>
            </a:r>
            <a:r>
              <a:rPr lang="en-US" sz="1800" b="1" i="1" u="sng" kern="1200">
                <a:solidFill>
                  <a:schemeClr val="tx1"/>
                </a:solidFill>
                <a:latin typeface="+mj-lt"/>
                <a:ea typeface="+mj-ea"/>
                <a:cs typeface="+mj-cs"/>
              </a:rPr>
              <a:t>fatal</a:t>
            </a:r>
            <a:r>
              <a:rPr lang="en-US" sz="1800" b="1" i="1" kern="1200">
                <a:solidFill>
                  <a:schemeClr val="tx1"/>
                </a:solidFill>
                <a:latin typeface="+mj-lt"/>
                <a:ea typeface="+mj-ea"/>
                <a:cs typeface="+mj-cs"/>
              </a:rPr>
              <a:t> in the crude conditions likely to exist post quake.</a:t>
            </a:r>
          </a:p>
        </p:txBody>
      </p:sp>
      <p:pic>
        <p:nvPicPr>
          <p:cNvPr id="7" name="Picture 6" descr="A person in a suit&#10;&#10;AI-generated content may be incorrect.">
            <a:extLst>
              <a:ext uri="{FF2B5EF4-FFF2-40B4-BE49-F238E27FC236}">
                <a16:creationId xmlns:a16="http://schemas.microsoft.com/office/drawing/2014/main" id="{F4D1536F-158A-864A-3933-9704D15804DA}"/>
              </a:ext>
            </a:extLst>
          </p:cNvPr>
          <p:cNvPicPr>
            <a:picLocks noChangeAspect="1"/>
          </p:cNvPicPr>
          <p:nvPr/>
        </p:nvPicPr>
        <p:blipFill>
          <a:blip r:embed="rId2"/>
          <a:srcRect l="10439"/>
          <a:stretch/>
        </p:blipFill>
        <p:spPr>
          <a:xfrm>
            <a:off x="1040861" y="223986"/>
            <a:ext cx="2819618" cy="3172056"/>
          </a:xfrm>
          <a:prstGeom prst="rect">
            <a:avLst/>
          </a:prstGeom>
        </p:spPr>
      </p:pic>
      <p:sp>
        <p:nvSpPr>
          <p:cNvPr id="23" name="Rectangle 22">
            <a:extLst>
              <a:ext uri="{FF2B5EF4-FFF2-40B4-BE49-F238E27FC236}">
                <a16:creationId xmlns:a16="http://schemas.microsoft.com/office/drawing/2014/main" id="{2CA7A481-09B7-459B-9BA1-EA1BEB4FC24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86400" y="508090"/>
            <a:ext cx="6190488" cy="14927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A toy character next to another toy&#10;&#10;AI-generated content may be incorrect.">
            <a:extLst>
              <a:ext uri="{FF2B5EF4-FFF2-40B4-BE49-F238E27FC236}">
                <a16:creationId xmlns:a16="http://schemas.microsoft.com/office/drawing/2014/main" id="{03904F12-3F80-16F5-15B5-8E261206AF61}"/>
              </a:ext>
            </a:extLst>
          </p:cNvPr>
          <p:cNvPicPr>
            <a:picLocks noChangeAspect="1"/>
          </p:cNvPicPr>
          <p:nvPr/>
        </p:nvPicPr>
        <p:blipFill>
          <a:blip r:embed="rId3"/>
          <a:srcRect r="3109" b="-2"/>
          <a:stretch/>
        </p:blipFill>
        <p:spPr>
          <a:xfrm>
            <a:off x="521208" y="4033311"/>
            <a:ext cx="4111462" cy="2312693"/>
          </a:xfrm>
          <a:prstGeom prst="rect">
            <a:avLst/>
          </a:prstGeom>
        </p:spPr>
      </p:pic>
      <p:sp>
        <p:nvSpPr>
          <p:cNvPr id="14" name="Content Placeholder 13">
            <a:extLst>
              <a:ext uri="{FF2B5EF4-FFF2-40B4-BE49-F238E27FC236}">
                <a16:creationId xmlns:a16="http://schemas.microsoft.com/office/drawing/2014/main" id="{0A633706-C31E-E4CB-0BF0-EFEE9EC203D3}"/>
              </a:ext>
            </a:extLst>
          </p:cNvPr>
          <p:cNvSpPr>
            <a:spLocks noGrp="1"/>
          </p:cNvSpPr>
          <p:nvPr>
            <p:ph sz="half" idx="2"/>
          </p:nvPr>
        </p:nvSpPr>
        <p:spPr>
          <a:xfrm>
            <a:off x="5440680" y="2578608"/>
            <a:ext cx="6181344" cy="3767328"/>
          </a:xfrm>
        </p:spPr>
        <p:txBody>
          <a:bodyPr vert="horz" lIns="91440" tIns="45720" rIns="91440" bIns="45720" rtlCol="0">
            <a:normAutofit/>
          </a:bodyPr>
          <a:lstStyle/>
          <a:p>
            <a:r>
              <a:rPr lang="en-US" dirty="0"/>
              <a:t>Risk to the Community</a:t>
            </a:r>
          </a:p>
          <a:p>
            <a:pPr marL="0"/>
            <a:r>
              <a:rPr lang="en-US" dirty="0"/>
              <a:t>      - this is a very common problem in disasters, refugee camps, among the homeless</a:t>
            </a:r>
          </a:p>
          <a:p>
            <a:pPr marL="0"/>
            <a:endParaRPr lang="en-US" dirty="0"/>
          </a:p>
          <a:p>
            <a:pPr marL="0"/>
            <a:r>
              <a:rPr lang="en-US" dirty="0"/>
              <a:t>      - it can be a major cause of death in these settings, often surpassing the inciting disaster</a:t>
            </a:r>
          </a:p>
          <a:p>
            <a:pPr marL="0"/>
            <a:endParaRPr lang="en-US" dirty="0"/>
          </a:p>
          <a:p>
            <a:pPr marL="0"/>
            <a:r>
              <a:rPr lang="en-US" dirty="0"/>
              <a:t>      - on a larger scale, it chips away at resilience and impedes the recovery process</a:t>
            </a:r>
          </a:p>
        </p:txBody>
      </p:sp>
      <p:pic>
        <p:nvPicPr>
          <p:cNvPr id="16" name="Picture 15">
            <a:extLst>
              <a:ext uri="{FF2B5EF4-FFF2-40B4-BE49-F238E27FC236}">
                <a16:creationId xmlns:a16="http://schemas.microsoft.com/office/drawing/2014/main" id="{0E1F3835-CFA8-61AF-91EB-511D07B4D12D}"/>
              </a:ext>
            </a:extLst>
          </p:cNvPr>
          <p:cNvPicPr>
            <a:picLocks noChangeAspect="1"/>
          </p:cNvPicPr>
          <p:nvPr/>
        </p:nvPicPr>
        <p:blipFill>
          <a:blip r:embed="rId4"/>
          <a:stretch>
            <a:fillRect/>
          </a:stretch>
        </p:blipFill>
        <p:spPr>
          <a:xfrm>
            <a:off x="723900" y="60198"/>
            <a:ext cx="3548764" cy="3548764"/>
          </a:xfrm>
          <a:prstGeom prst="rect">
            <a:avLst/>
          </a:prstGeom>
        </p:spPr>
      </p:pic>
    </p:spTree>
    <p:extLst>
      <p:ext uri="{BB962C8B-B14F-4D97-AF65-F5344CB8AC3E}">
        <p14:creationId xmlns:p14="http://schemas.microsoft.com/office/powerpoint/2010/main" val="31121273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4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F66BA3-3C0D-2294-B848-BC8287EF2C1F}"/>
              </a:ext>
            </a:extLst>
          </p:cNvPr>
          <p:cNvSpPr>
            <a:spLocks noGrp="1"/>
          </p:cNvSpPr>
          <p:nvPr>
            <p:ph type="title"/>
          </p:nvPr>
        </p:nvSpPr>
        <p:spPr/>
        <p:txBody>
          <a:bodyPr/>
          <a:lstStyle/>
          <a:p>
            <a:r>
              <a:rPr lang="en-US" dirty="0"/>
              <a:t>What Can We Do?</a:t>
            </a:r>
          </a:p>
        </p:txBody>
      </p:sp>
      <p:sp>
        <p:nvSpPr>
          <p:cNvPr id="3" name="Content Placeholder 2">
            <a:extLst>
              <a:ext uri="{FF2B5EF4-FFF2-40B4-BE49-F238E27FC236}">
                <a16:creationId xmlns:a16="http://schemas.microsoft.com/office/drawing/2014/main" id="{E24FBF68-CCCE-3655-C266-2F77E4FDA50A}"/>
              </a:ext>
            </a:extLst>
          </p:cNvPr>
          <p:cNvSpPr>
            <a:spLocks noGrp="1"/>
          </p:cNvSpPr>
          <p:nvPr>
            <p:ph idx="1"/>
          </p:nvPr>
        </p:nvSpPr>
        <p:spPr/>
        <p:txBody>
          <a:bodyPr/>
          <a:lstStyle/>
          <a:p>
            <a:r>
              <a:rPr lang="en-US" dirty="0"/>
              <a:t>Stop the </a:t>
            </a:r>
            <a:r>
              <a:rPr lang="en-US" b="1" dirty="0"/>
              <a:t>Five Ways </a:t>
            </a:r>
            <a:r>
              <a:rPr lang="en-US" dirty="0"/>
              <a:t>germs get from one person’s rear end to another’s mouth:</a:t>
            </a:r>
          </a:p>
          <a:p>
            <a:pPr marL="0" indent="0">
              <a:buNone/>
            </a:pPr>
            <a:r>
              <a:rPr lang="en-US" b="1" i="1" dirty="0"/>
              <a:t>      - Fingers – </a:t>
            </a:r>
            <a:r>
              <a:rPr lang="en-US" i="1" dirty="0"/>
              <a:t>hand washing</a:t>
            </a:r>
          </a:p>
          <a:p>
            <a:pPr marL="0" indent="0">
              <a:buNone/>
            </a:pPr>
            <a:r>
              <a:rPr lang="en-US" b="1" i="1" dirty="0"/>
              <a:t>      - Food – </a:t>
            </a:r>
            <a:r>
              <a:rPr lang="en-US" i="1" dirty="0"/>
              <a:t>handwashing, dish washing, keeping flies and other critters away from food</a:t>
            </a:r>
          </a:p>
          <a:p>
            <a:pPr marL="0" indent="0">
              <a:buNone/>
            </a:pPr>
            <a:r>
              <a:rPr lang="en-US" b="1" i="1" dirty="0"/>
              <a:t>      - Flies – </a:t>
            </a:r>
            <a:r>
              <a:rPr lang="en-US" i="1" dirty="0"/>
              <a:t>treat waste, cover bucket toilets, sequester feces in bags</a:t>
            </a:r>
          </a:p>
          <a:p>
            <a:pPr marL="0" indent="0">
              <a:buNone/>
            </a:pPr>
            <a:r>
              <a:rPr lang="en-US" b="1" i="1" dirty="0"/>
              <a:t>      - Fields – </a:t>
            </a:r>
            <a:r>
              <a:rPr lang="en-US" i="1" dirty="0"/>
              <a:t>if ground is the only options, bury it well and as far away as possible</a:t>
            </a:r>
          </a:p>
          <a:p>
            <a:pPr marL="0" indent="0">
              <a:buNone/>
            </a:pPr>
            <a:r>
              <a:rPr lang="en-US" i="1" dirty="0"/>
              <a:t>      </a:t>
            </a:r>
            <a:r>
              <a:rPr lang="en-US" b="1" i="1" dirty="0"/>
              <a:t>- Fluids – </a:t>
            </a:r>
            <a:r>
              <a:rPr lang="en-US" i="1" dirty="0"/>
              <a:t>keep waste as far away from clean drinking water sources as possible</a:t>
            </a:r>
          </a:p>
          <a:p>
            <a:pPr marL="0" indent="0">
              <a:buNone/>
            </a:pPr>
            <a:endParaRPr lang="en-US" i="1" dirty="0"/>
          </a:p>
          <a:p>
            <a:pPr marL="0" indent="0">
              <a:buNone/>
            </a:pPr>
            <a:r>
              <a:rPr lang="en-US" i="1" dirty="0"/>
              <a:t>The infrastructure system around us does all of this for us now. After a disaster, we need to do this for ourselves.</a:t>
            </a:r>
          </a:p>
        </p:txBody>
      </p:sp>
    </p:spTree>
    <p:extLst>
      <p:ext uri="{BB962C8B-B14F-4D97-AF65-F5344CB8AC3E}">
        <p14:creationId xmlns:p14="http://schemas.microsoft.com/office/powerpoint/2010/main" val="383584548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8" name="Rectangle 17">
            <a:extLst>
              <a:ext uri="{FF2B5EF4-FFF2-40B4-BE49-F238E27FC236}">
                <a16:creationId xmlns:a16="http://schemas.microsoft.com/office/drawing/2014/main" id="{4065D9BE-A58D-6E8A-D4A2-5056F3C5E9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799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69A1C23C-CF47-76BA-5670-94E65BDA08B2}"/>
              </a:ext>
            </a:extLst>
          </p:cNvPr>
          <p:cNvSpPr>
            <a:spLocks noGrp="1"/>
          </p:cNvSpPr>
          <p:nvPr>
            <p:ph type="title"/>
          </p:nvPr>
        </p:nvSpPr>
        <p:spPr>
          <a:xfrm>
            <a:off x="5413248" y="978408"/>
            <a:ext cx="6263640" cy="1463040"/>
          </a:xfrm>
        </p:spPr>
        <p:txBody>
          <a:bodyPr>
            <a:normAutofit/>
          </a:bodyPr>
          <a:lstStyle/>
          <a:p>
            <a:r>
              <a:rPr lang="en-US" dirty="0"/>
              <a:t>1)  Fingers &amp; 2) Food</a:t>
            </a:r>
          </a:p>
        </p:txBody>
      </p:sp>
      <p:sp>
        <p:nvSpPr>
          <p:cNvPr id="20" name="Freeform: Shape 19">
            <a:extLst>
              <a:ext uri="{FF2B5EF4-FFF2-40B4-BE49-F238E27FC236}">
                <a16:creationId xmlns:a16="http://schemas.microsoft.com/office/drawing/2014/main" id="{A745E793-BC99-8991-71CD-53FFBB6A8F6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7870" y="508090"/>
            <a:ext cx="11156260" cy="149279"/>
          </a:xfrm>
          <a:custGeom>
            <a:avLst/>
            <a:gdLst>
              <a:gd name="connsiteX0" fmla="*/ 0 w 11156260"/>
              <a:gd name="connsiteY0" fmla="*/ 0 h 149279"/>
              <a:gd name="connsiteX1" fmla="*/ 11156260 w 11156260"/>
              <a:gd name="connsiteY1" fmla="*/ 0 h 149279"/>
              <a:gd name="connsiteX2" fmla="*/ 11156260 w 11156260"/>
              <a:gd name="connsiteY2" fmla="*/ 149279 h 149279"/>
              <a:gd name="connsiteX3" fmla="*/ 0 w 11156260"/>
              <a:gd name="connsiteY3" fmla="*/ 149279 h 149279"/>
            </a:gdLst>
            <a:ahLst/>
            <a:cxnLst>
              <a:cxn ang="0">
                <a:pos x="connsiteX0" y="connsiteY0"/>
              </a:cxn>
              <a:cxn ang="0">
                <a:pos x="connsiteX1" y="connsiteY1"/>
              </a:cxn>
              <a:cxn ang="0">
                <a:pos x="connsiteX2" y="connsiteY2"/>
              </a:cxn>
              <a:cxn ang="0">
                <a:pos x="connsiteX3" y="connsiteY3"/>
              </a:cxn>
            </a:cxnLst>
            <a:rect l="l" t="t" r="r" b="b"/>
            <a:pathLst>
              <a:path w="11156260" h="149279">
                <a:moveTo>
                  <a:pt x="0" y="0"/>
                </a:moveTo>
                <a:lnTo>
                  <a:pt x="11156260" y="0"/>
                </a:lnTo>
                <a:lnTo>
                  <a:pt x="11156260" y="149279"/>
                </a:lnTo>
                <a:lnTo>
                  <a:pt x="0" y="149279"/>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7" name="Graphic 6" descr="Soap">
            <a:extLst>
              <a:ext uri="{FF2B5EF4-FFF2-40B4-BE49-F238E27FC236}">
                <a16:creationId xmlns:a16="http://schemas.microsoft.com/office/drawing/2014/main" id="{78CBF357-1441-39B0-98EB-15DE16D1DF7F}"/>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517869" y="976160"/>
            <a:ext cx="4454725" cy="4454725"/>
          </a:xfrm>
          <a:prstGeom prst="rect">
            <a:avLst/>
          </a:prstGeom>
        </p:spPr>
      </p:pic>
      <p:sp>
        <p:nvSpPr>
          <p:cNvPr id="13" name="Content Placeholder 2">
            <a:extLst>
              <a:ext uri="{FF2B5EF4-FFF2-40B4-BE49-F238E27FC236}">
                <a16:creationId xmlns:a16="http://schemas.microsoft.com/office/drawing/2014/main" id="{F86B092C-32D9-41E8-4F05-BF57E2B7B298}"/>
              </a:ext>
            </a:extLst>
          </p:cNvPr>
          <p:cNvSpPr>
            <a:spLocks noGrp="1"/>
          </p:cNvSpPr>
          <p:nvPr>
            <p:ph idx="1"/>
          </p:nvPr>
        </p:nvSpPr>
        <p:spPr>
          <a:xfrm>
            <a:off x="5413248" y="2578607"/>
            <a:ext cx="6263640" cy="4048529"/>
          </a:xfrm>
        </p:spPr>
        <p:txBody>
          <a:bodyPr>
            <a:normAutofit fontScale="92500"/>
          </a:bodyPr>
          <a:lstStyle/>
          <a:p>
            <a:pPr>
              <a:lnSpc>
                <a:spcPct val="100000"/>
              </a:lnSpc>
            </a:pPr>
            <a:r>
              <a:rPr lang="en-US" sz="1500" dirty="0"/>
              <a:t>Make hand washing or Sanitizing </a:t>
            </a:r>
            <a:r>
              <a:rPr lang="en-US" sz="1500" b="1" dirty="0"/>
              <a:t>Easily </a:t>
            </a:r>
            <a:r>
              <a:rPr lang="en-US" sz="1500" dirty="0"/>
              <a:t>Available Where Needed</a:t>
            </a:r>
          </a:p>
          <a:p>
            <a:pPr>
              <a:lnSpc>
                <a:spcPct val="100000"/>
              </a:lnSpc>
            </a:pPr>
            <a:endParaRPr lang="en-US" sz="1500" dirty="0"/>
          </a:p>
          <a:p>
            <a:pPr>
              <a:lnSpc>
                <a:spcPct val="100000"/>
              </a:lnSpc>
            </a:pPr>
            <a:r>
              <a:rPr lang="en-US" sz="1500" dirty="0"/>
              <a:t> - Near Toilets, and Near Food Prep Areas </a:t>
            </a:r>
          </a:p>
          <a:p>
            <a:pPr marL="0" indent="0">
              <a:lnSpc>
                <a:spcPct val="100000"/>
              </a:lnSpc>
              <a:buNone/>
            </a:pPr>
            <a:r>
              <a:rPr lang="en-US" sz="1500" dirty="0"/>
              <a:t>              - Food prep area </a:t>
            </a:r>
            <a:r>
              <a:rPr lang="en-US" sz="1500" b="1" u="sng" dirty="0"/>
              <a:t>must have </a:t>
            </a:r>
            <a:r>
              <a:rPr lang="en-US" sz="1500" dirty="0"/>
              <a:t>Soap &amp; running water</a:t>
            </a:r>
          </a:p>
          <a:p>
            <a:pPr marL="0" indent="0">
              <a:lnSpc>
                <a:spcPct val="100000"/>
              </a:lnSpc>
              <a:buNone/>
            </a:pPr>
            <a:r>
              <a:rPr lang="en-US" sz="1500" b="1" dirty="0"/>
              <a:t>            </a:t>
            </a:r>
            <a:r>
              <a:rPr lang="en-US" sz="1500" dirty="0"/>
              <a:t>- Toilets </a:t>
            </a:r>
            <a:r>
              <a:rPr lang="en-US" sz="1500" b="1" u="sng" dirty="0"/>
              <a:t>must have soap and water </a:t>
            </a:r>
            <a:r>
              <a:rPr lang="en-US" sz="1500" dirty="0"/>
              <a:t>where fecal matter is an issue</a:t>
            </a:r>
          </a:p>
          <a:p>
            <a:pPr marL="0" indent="0">
              <a:lnSpc>
                <a:spcPct val="100000"/>
              </a:lnSpc>
              <a:buNone/>
            </a:pPr>
            <a:endParaRPr lang="en-US" sz="1500" dirty="0"/>
          </a:p>
          <a:p>
            <a:pPr marL="0" indent="0">
              <a:lnSpc>
                <a:spcPct val="100000"/>
              </a:lnSpc>
              <a:buNone/>
            </a:pPr>
            <a:r>
              <a:rPr lang="en-US" sz="1500" dirty="0"/>
              <a:t>Hand sanitizer – while useful to have around for preventing upper respiratory infection – </a:t>
            </a:r>
            <a:r>
              <a:rPr lang="en-US" sz="1500" b="1" dirty="0"/>
              <a:t>is not adequate for interrupting fecal-oral transmission.</a:t>
            </a:r>
            <a:endParaRPr lang="en-US" sz="1500" dirty="0"/>
          </a:p>
          <a:p>
            <a:pPr marL="0" indent="0">
              <a:lnSpc>
                <a:spcPct val="100000"/>
              </a:lnSpc>
              <a:buNone/>
            </a:pPr>
            <a:r>
              <a:rPr lang="en-US" sz="1500" dirty="0"/>
              <a:t>Handwashing stations need to be Pre-Assembled or Purchased </a:t>
            </a:r>
            <a:r>
              <a:rPr lang="en-US" sz="1500" u="sng" dirty="0"/>
              <a:t>before </a:t>
            </a:r>
            <a:r>
              <a:rPr lang="en-US" sz="1500" dirty="0"/>
              <a:t>a disaster</a:t>
            </a:r>
          </a:p>
          <a:p>
            <a:pPr marL="0" indent="0">
              <a:lnSpc>
                <a:spcPct val="100000"/>
              </a:lnSpc>
              <a:buNone/>
            </a:pPr>
            <a:endParaRPr lang="en-US" sz="1500" dirty="0"/>
          </a:p>
          <a:p>
            <a:pPr marL="0" indent="0">
              <a:lnSpc>
                <a:spcPct val="100000"/>
              </a:lnSpc>
              <a:buNone/>
            </a:pPr>
            <a:r>
              <a:rPr lang="en-US" sz="1500" dirty="0"/>
              <a:t>Pre-stored water will be needed, and replenishment will be an ongoing need</a:t>
            </a:r>
          </a:p>
        </p:txBody>
      </p:sp>
    </p:spTree>
    <p:extLst>
      <p:ext uri="{BB962C8B-B14F-4D97-AF65-F5344CB8AC3E}">
        <p14:creationId xmlns:p14="http://schemas.microsoft.com/office/powerpoint/2010/main" val="208248962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A082E5AA-6E5F-4FCC-8C41-11E32F833BF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799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F4B3E50-BBF7-63B6-B4D0-E466DC94F17A}"/>
              </a:ext>
            </a:extLst>
          </p:cNvPr>
          <p:cNvSpPr>
            <a:spLocks noGrp="1"/>
          </p:cNvSpPr>
          <p:nvPr>
            <p:ph type="title"/>
          </p:nvPr>
        </p:nvSpPr>
        <p:spPr>
          <a:xfrm>
            <a:off x="521208" y="978408"/>
            <a:ext cx="4032504" cy="2697480"/>
          </a:xfrm>
        </p:spPr>
        <p:txBody>
          <a:bodyPr>
            <a:normAutofit/>
          </a:bodyPr>
          <a:lstStyle/>
          <a:p>
            <a:r>
              <a:rPr lang="en-US" dirty="0"/>
              <a:t>3) Flies</a:t>
            </a:r>
          </a:p>
        </p:txBody>
      </p:sp>
      <p:sp>
        <p:nvSpPr>
          <p:cNvPr id="16" name="Rectangle 15">
            <a:extLst>
              <a:ext uri="{FF2B5EF4-FFF2-40B4-BE49-F238E27FC236}">
                <a16:creationId xmlns:a16="http://schemas.microsoft.com/office/drawing/2014/main" id="{92BE0106-0C20-465B-A1BE-0BAC2737B1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7870" y="508090"/>
            <a:ext cx="4032504" cy="14927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4A3D569D-D3A6-49CA-A483-291E95DACA1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065776" y="611650"/>
            <a:ext cx="6620256" cy="4571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20" name="Content Placeholder 2">
            <a:extLst>
              <a:ext uri="{FF2B5EF4-FFF2-40B4-BE49-F238E27FC236}">
                <a16:creationId xmlns:a16="http://schemas.microsoft.com/office/drawing/2014/main" id="{D24CFD2F-07E7-FD6C-086A-10D3333AE80D}"/>
              </a:ext>
            </a:extLst>
          </p:cNvPr>
          <p:cNvGraphicFramePr>
            <a:graphicFrameLocks noGrp="1"/>
          </p:cNvGraphicFramePr>
          <p:nvPr>
            <p:ph idx="1"/>
            <p:extLst>
              <p:ext uri="{D42A27DB-BD31-4B8C-83A1-F6EECF244321}">
                <p14:modId xmlns:p14="http://schemas.microsoft.com/office/powerpoint/2010/main" val="2453634364"/>
              </p:ext>
            </p:extLst>
          </p:nvPr>
        </p:nvGraphicFramePr>
        <p:xfrm>
          <a:off x="5065776" y="978407"/>
          <a:ext cx="6601968" cy="321878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5" name="Picture 4" descr="A black insect with wings&#10;&#10;AI-generated content may be incorrect.">
            <a:extLst>
              <a:ext uri="{FF2B5EF4-FFF2-40B4-BE49-F238E27FC236}">
                <a16:creationId xmlns:a16="http://schemas.microsoft.com/office/drawing/2014/main" id="{DE3583EE-6C76-A66C-1823-35F563335CDB}"/>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062955" y="3915738"/>
            <a:ext cx="2430271" cy="2430271"/>
          </a:xfrm>
          <a:prstGeom prst="rect">
            <a:avLst/>
          </a:prstGeom>
        </p:spPr>
      </p:pic>
      <p:pic>
        <p:nvPicPr>
          <p:cNvPr id="7" name="Picture 6" descr="A black silhouette of a cat&#10;&#10;AI-generated content may be incorrect.">
            <a:extLst>
              <a:ext uri="{FF2B5EF4-FFF2-40B4-BE49-F238E27FC236}">
                <a16:creationId xmlns:a16="http://schemas.microsoft.com/office/drawing/2014/main" id="{E4762BE3-1012-9312-1A9B-9E791FE01530}"/>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4550374" y="4573109"/>
            <a:ext cx="2860420" cy="1473116"/>
          </a:xfrm>
          <a:prstGeom prst="rect">
            <a:avLst/>
          </a:prstGeom>
        </p:spPr>
      </p:pic>
    </p:spTree>
    <p:extLst>
      <p:ext uri="{BB962C8B-B14F-4D97-AF65-F5344CB8AC3E}">
        <p14:creationId xmlns:p14="http://schemas.microsoft.com/office/powerpoint/2010/main" val="35799554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75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200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351359-9FC6-3ADF-4A54-91FC49F239F2}"/>
              </a:ext>
            </a:extLst>
          </p:cNvPr>
          <p:cNvSpPr>
            <a:spLocks noGrp="1"/>
          </p:cNvSpPr>
          <p:nvPr>
            <p:ph type="title"/>
          </p:nvPr>
        </p:nvSpPr>
        <p:spPr/>
        <p:txBody>
          <a:bodyPr/>
          <a:lstStyle/>
          <a:p>
            <a:r>
              <a:rPr lang="en-US" dirty="0"/>
              <a:t>Fields and Fluids</a:t>
            </a:r>
          </a:p>
        </p:txBody>
      </p:sp>
      <p:sp>
        <p:nvSpPr>
          <p:cNvPr id="3" name="Content Placeholder 2">
            <a:extLst>
              <a:ext uri="{FF2B5EF4-FFF2-40B4-BE49-F238E27FC236}">
                <a16:creationId xmlns:a16="http://schemas.microsoft.com/office/drawing/2014/main" id="{444BFC40-D4A2-0698-F42D-24B3DFED0E28}"/>
              </a:ext>
            </a:extLst>
          </p:cNvPr>
          <p:cNvSpPr>
            <a:spLocks noGrp="1"/>
          </p:cNvSpPr>
          <p:nvPr>
            <p:ph idx="1"/>
          </p:nvPr>
        </p:nvSpPr>
        <p:spPr/>
        <p:txBody>
          <a:bodyPr/>
          <a:lstStyle/>
          <a:p>
            <a:r>
              <a:rPr lang="en-US" dirty="0"/>
              <a:t>Simple – set the site of your toileting stations well away from where you will be eating, working and sheltering</a:t>
            </a:r>
          </a:p>
          <a:p>
            <a:pPr marL="0" indent="0">
              <a:buNone/>
            </a:pPr>
            <a:r>
              <a:rPr lang="en-US" dirty="0"/>
              <a:t>         - keep the station close enough to be functionally useful</a:t>
            </a:r>
          </a:p>
          <a:p>
            <a:pPr marL="0" indent="0">
              <a:buNone/>
            </a:pPr>
            <a:r>
              <a:rPr lang="en-US" dirty="0"/>
              <a:t>         - have it sheltered from the elements</a:t>
            </a:r>
          </a:p>
          <a:p>
            <a:pPr marL="0" indent="0">
              <a:buNone/>
            </a:pPr>
            <a:r>
              <a:rPr lang="en-US" dirty="0"/>
              <a:t>         - allow for privacy </a:t>
            </a:r>
          </a:p>
          <a:p>
            <a:pPr marL="0" indent="0">
              <a:buNone/>
            </a:pPr>
            <a:r>
              <a:rPr lang="en-US" dirty="0"/>
              <a:t>         - maintain the stock of toilet paper, desiccating material, and water and soap for the handwashing station</a:t>
            </a:r>
          </a:p>
        </p:txBody>
      </p:sp>
    </p:spTree>
    <p:extLst>
      <p:ext uri="{BB962C8B-B14F-4D97-AF65-F5344CB8AC3E}">
        <p14:creationId xmlns:p14="http://schemas.microsoft.com/office/powerpoint/2010/main" val="152169572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ACADD0-32CA-A94A-0905-806696587073}"/>
              </a:ext>
            </a:extLst>
          </p:cNvPr>
          <p:cNvSpPr>
            <a:spLocks noGrp="1"/>
          </p:cNvSpPr>
          <p:nvPr>
            <p:ph type="title"/>
          </p:nvPr>
        </p:nvSpPr>
        <p:spPr/>
        <p:txBody>
          <a:bodyPr/>
          <a:lstStyle/>
          <a:p>
            <a:r>
              <a:rPr lang="en-US" dirty="0"/>
              <a:t>Handwashing Hardware</a:t>
            </a:r>
          </a:p>
        </p:txBody>
      </p:sp>
      <p:pic>
        <p:nvPicPr>
          <p:cNvPr id="8" name="Content Placeholder 7" descr="A close up of a text&#10;&#10;AI-generated content may be incorrect.">
            <a:extLst>
              <a:ext uri="{FF2B5EF4-FFF2-40B4-BE49-F238E27FC236}">
                <a16:creationId xmlns:a16="http://schemas.microsoft.com/office/drawing/2014/main" id="{95A8992E-A077-B4AD-AC44-50A167D89A37}"/>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035916" y="2159540"/>
            <a:ext cx="9565514" cy="3816604"/>
          </a:xfrm>
        </p:spPr>
      </p:pic>
    </p:spTree>
    <p:extLst>
      <p:ext uri="{BB962C8B-B14F-4D97-AF65-F5344CB8AC3E}">
        <p14:creationId xmlns:p14="http://schemas.microsoft.com/office/powerpoint/2010/main" val="262710274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DD904D-D40A-5C4E-01FB-8445393CCF64}"/>
              </a:ext>
            </a:extLst>
          </p:cNvPr>
          <p:cNvSpPr>
            <a:spLocks noGrp="1"/>
          </p:cNvSpPr>
          <p:nvPr>
            <p:ph type="title"/>
          </p:nvPr>
        </p:nvSpPr>
        <p:spPr/>
        <p:txBody>
          <a:bodyPr/>
          <a:lstStyle/>
          <a:p>
            <a:r>
              <a:rPr lang="en-US" dirty="0"/>
              <a:t>Handwashing Station Types</a:t>
            </a:r>
          </a:p>
        </p:txBody>
      </p:sp>
      <p:pic>
        <p:nvPicPr>
          <p:cNvPr id="4" name="Content Placeholder 3">
            <a:extLst>
              <a:ext uri="{FF2B5EF4-FFF2-40B4-BE49-F238E27FC236}">
                <a16:creationId xmlns:a16="http://schemas.microsoft.com/office/drawing/2014/main" id="{B2FAD2A3-3081-191E-FD57-BE61113AB5E3}"/>
              </a:ext>
            </a:extLst>
          </p:cNvPr>
          <p:cNvPicPr>
            <a:picLocks noGrp="1" noChangeAspect="1"/>
          </p:cNvPicPr>
          <p:nvPr>
            <p:ph sz="half" idx="1"/>
          </p:nvPr>
        </p:nvPicPr>
        <p:blipFill>
          <a:blip r:embed="rId2"/>
          <a:stretch>
            <a:fillRect/>
          </a:stretch>
        </p:blipFill>
        <p:spPr>
          <a:xfrm>
            <a:off x="2032794" y="2507642"/>
            <a:ext cx="3025589" cy="3025589"/>
          </a:xfrm>
          <a:prstGeom prst="rect">
            <a:avLst/>
          </a:prstGeom>
        </p:spPr>
      </p:pic>
      <p:sp>
        <p:nvSpPr>
          <p:cNvPr id="5" name="Content Placeholder 4">
            <a:extLst>
              <a:ext uri="{FF2B5EF4-FFF2-40B4-BE49-F238E27FC236}">
                <a16:creationId xmlns:a16="http://schemas.microsoft.com/office/drawing/2014/main" id="{B25CDDF8-C849-3E0D-26A0-1AE8F3CBBF84}"/>
              </a:ext>
            </a:extLst>
          </p:cNvPr>
          <p:cNvSpPr>
            <a:spLocks noGrp="1"/>
          </p:cNvSpPr>
          <p:nvPr>
            <p:ph sz="half" idx="2"/>
          </p:nvPr>
        </p:nvSpPr>
        <p:spPr/>
        <p:txBody>
          <a:bodyPr>
            <a:normAutofit/>
          </a:bodyPr>
          <a:lstStyle/>
          <a:p>
            <a:pPr marL="0" indent="0">
              <a:buNone/>
            </a:pPr>
            <a:r>
              <a:rPr lang="en-US" sz="2800" b="1" dirty="0"/>
              <a:t>Spigot on Container</a:t>
            </a:r>
          </a:p>
          <a:p>
            <a:pPr>
              <a:buFontTx/>
              <a:buChar char="-"/>
            </a:pPr>
            <a:r>
              <a:rPr lang="en-US" sz="1600" dirty="0"/>
              <a:t>Commonly available, easy to use</a:t>
            </a:r>
          </a:p>
          <a:p>
            <a:pPr>
              <a:buFontTx/>
              <a:buChar char="-"/>
            </a:pPr>
            <a:r>
              <a:rPr lang="en-US" sz="1600" dirty="0"/>
              <a:t>However, if hand operated, the handle will get contaminated and act as a major source of infection</a:t>
            </a:r>
          </a:p>
          <a:p>
            <a:pPr>
              <a:buFontTx/>
              <a:buChar char="-"/>
            </a:pPr>
            <a:r>
              <a:rPr lang="en-US" sz="1600" dirty="0"/>
              <a:t>Better: if the spigot can be rigged to be foot operated, this avoids this problem.  </a:t>
            </a:r>
            <a:endParaRPr lang="en-US" sz="2800" dirty="0"/>
          </a:p>
        </p:txBody>
      </p:sp>
    </p:spTree>
    <p:extLst>
      <p:ext uri="{BB962C8B-B14F-4D97-AF65-F5344CB8AC3E}">
        <p14:creationId xmlns:p14="http://schemas.microsoft.com/office/powerpoint/2010/main" val="188877458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8" name="Freeform: Shape 17">
            <a:extLst>
              <a:ext uri="{FF2B5EF4-FFF2-40B4-BE49-F238E27FC236}">
                <a16:creationId xmlns:a16="http://schemas.microsoft.com/office/drawing/2014/main" id="{774A975B-A886-5202-0489-6965514A0D1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7869" y="508090"/>
            <a:ext cx="11153214" cy="149279"/>
          </a:xfrm>
          <a:custGeom>
            <a:avLst/>
            <a:gdLst>
              <a:gd name="connsiteX0" fmla="*/ 0 w 8085002"/>
              <a:gd name="connsiteY0" fmla="*/ 0 h 149279"/>
              <a:gd name="connsiteX1" fmla="*/ 8085002 w 8085002"/>
              <a:gd name="connsiteY1" fmla="*/ 0 h 149279"/>
              <a:gd name="connsiteX2" fmla="*/ 8085002 w 8085002"/>
              <a:gd name="connsiteY2" fmla="*/ 149279 h 149279"/>
              <a:gd name="connsiteX3" fmla="*/ 0 w 8085002"/>
              <a:gd name="connsiteY3" fmla="*/ 149279 h 149279"/>
            </a:gdLst>
            <a:ahLst/>
            <a:cxnLst>
              <a:cxn ang="0">
                <a:pos x="connsiteX0" y="connsiteY0"/>
              </a:cxn>
              <a:cxn ang="0">
                <a:pos x="connsiteX1" y="connsiteY1"/>
              </a:cxn>
              <a:cxn ang="0">
                <a:pos x="connsiteX2" y="connsiteY2"/>
              </a:cxn>
              <a:cxn ang="0">
                <a:pos x="connsiteX3" y="connsiteY3"/>
              </a:cxn>
            </a:cxnLst>
            <a:rect l="l" t="t" r="r" b="b"/>
            <a:pathLst>
              <a:path w="8085002" h="149279">
                <a:moveTo>
                  <a:pt x="0" y="0"/>
                </a:moveTo>
                <a:lnTo>
                  <a:pt x="8085002" y="0"/>
                </a:lnTo>
                <a:lnTo>
                  <a:pt x="8085002" y="149279"/>
                </a:lnTo>
                <a:lnTo>
                  <a:pt x="0" y="149279"/>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useBgFill="1">
        <p:nvSpPr>
          <p:cNvPr id="19" name="Rectangle 18">
            <a:extLst>
              <a:ext uri="{FF2B5EF4-FFF2-40B4-BE49-F238E27FC236}">
                <a16:creationId xmlns:a16="http://schemas.microsoft.com/office/drawing/2014/main" id="{175EAFFD-4A47-DD53-4F76-BD457E18BF1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799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Bierstadt"/>
              <a:ea typeface="+mn-ea"/>
              <a:cs typeface="+mn-cs"/>
            </a:endParaRPr>
          </a:p>
        </p:txBody>
      </p:sp>
      <p:sp>
        <p:nvSpPr>
          <p:cNvPr id="2" name="Title 1">
            <a:extLst>
              <a:ext uri="{FF2B5EF4-FFF2-40B4-BE49-F238E27FC236}">
                <a16:creationId xmlns:a16="http://schemas.microsoft.com/office/drawing/2014/main" id="{021F95C2-B05A-6420-486F-B1BA3079A1B1}"/>
              </a:ext>
            </a:extLst>
          </p:cNvPr>
          <p:cNvSpPr>
            <a:spLocks noGrp="1"/>
          </p:cNvSpPr>
          <p:nvPr>
            <p:ph type="title"/>
          </p:nvPr>
        </p:nvSpPr>
        <p:spPr>
          <a:xfrm>
            <a:off x="521208" y="978408"/>
            <a:ext cx="3200400" cy="2432304"/>
          </a:xfrm>
        </p:spPr>
        <p:txBody>
          <a:bodyPr vert="horz" lIns="91440" tIns="45720" rIns="91440" bIns="45720" rtlCol="0" anchor="b">
            <a:normAutofit/>
          </a:bodyPr>
          <a:lstStyle/>
          <a:p>
            <a:r>
              <a:rPr lang="en-US" sz="4000" b="1" kern="1200">
                <a:solidFill>
                  <a:schemeClr val="tx1"/>
                </a:solidFill>
                <a:latin typeface="+mj-lt"/>
                <a:ea typeface="+mj-ea"/>
                <a:cs typeface="+mj-cs"/>
              </a:rPr>
              <a:t>Foot Operated Pump</a:t>
            </a:r>
          </a:p>
        </p:txBody>
      </p:sp>
      <p:sp>
        <p:nvSpPr>
          <p:cNvPr id="20" name="Freeform: Shape 19">
            <a:extLst>
              <a:ext uri="{FF2B5EF4-FFF2-40B4-BE49-F238E27FC236}">
                <a16:creationId xmlns:a16="http://schemas.microsoft.com/office/drawing/2014/main" id="{7CC1FECC-9CA4-341C-7E20-4728C51473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7869" y="508090"/>
            <a:ext cx="11153214" cy="149279"/>
          </a:xfrm>
          <a:custGeom>
            <a:avLst/>
            <a:gdLst>
              <a:gd name="connsiteX0" fmla="*/ 0 w 8085002"/>
              <a:gd name="connsiteY0" fmla="*/ 0 h 149279"/>
              <a:gd name="connsiteX1" fmla="*/ 8085002 w 8085002"/>
              <a:gd name="connsiteY1" fmla="*/ 0 h 149279"/>
              <a:gd name="connsiteX2" fmla="*/ 8085002 w 8085002"/>
              <a:gd name="connsiteY2" fmla="*/ 149279 h 149279"/>
              <a:gd name="connsiteX3" fmla="*/ 0 w 8085002"/>
              <a:gd name="connsiteY3" fmla="*/ 149279 h 149279"/>
            </a:gdLst>
            <a:ahLst/>
            <a:cxnLst>
              <a:cxn ang="0">
                <a:pos x="connsiteX0" y="connsiteY0"/>
              </a:cxn>
              <a:cxn ang="0">
                <a:pos x="connsiteX1" y="connsiteY1"/>
              </a:cxn>
              <a:cxn ang="0">
                <a:pos x="connsiteX2" y="connsiteY2"/>
              </a:cxn>
              <a:cxn ang="0">
                <a:pos x="connsiteX3" y="connsiteY3"/>
              </a:cxn>
            </a:cxnLst>
            <a:rect l="l" t="t" r="r" b="b"/>
            <a:pathLst>
              <a:path w="8085002" h="149279">
                <a:moveTo>
                  <a:pt x="0" y="0"/>
                </a:moveTo>
                <a:lnTo>
                  <a:pt x="8085002" y="0"/>
                </a:lnTo>
                <a:lnTo>
                  <a:pt x="8085002" y="149279"/>
                </a:lnTo>
                <a:lnTo>
                  <a:pt x="0" y="149279"/>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Bierstadt"/>
              <a:ea typeface="+mn-ea"/>
              <a:cs typeface="+mn-cs"/>
            </a:endParaRPr>
          </a:p>
        </p:txBody>
      </p:sp>
      <p:sp>
        <p:nvSpPr>
          <p:cNvPr id="3" name="Content Placeholder 2">
            <a:extLst>
              <a:ext uri="{FF2B5EF4-FFF2-40B4-BE49-F238E27FC236}">
                <a16:creationId xmlns:a16="http://schemas.microsoft.com/office/drawing/2014/main" id="{938A58EB-46B5-80FE-C7C7-EB16BB87226D}"/>
              </a:ext>
            </a:extLst>
          </p:cNvPr>
          <p:cNvSpPr>
            <a:spLocks noGrp="1"/>
          </p:cNvSpPr>
          <p:nvPr>
            <p:ph sz="half" idx="1"/>
          </p:nvPr>
        </p:nvSpPr>
        <p:spPr>
          <a:xfrm>
            <a:off x="521208" y="3538728"/>
            <a:ext cx="3200400" cy="2816352"/>
          </a:xfrm>
        </p:spPr>
        <p:txBody>
          <a:bodyPr vert="horz" lIns="91440" tIns="45720" rIns="91440" bIns="45720" rtlCol="0">
            <a:normAutofit/>
          </a:bodyPr>
          <a:lstStyle/>
          <a:p>
            <a:r>
              <a:rPr lang="en-US" dirty="0"/>
              <a:t>Sanitary &amp; Water Efficient</a:t>
            </a:r>
          </a:p>
          <a:p>
            <a:r>
              <a:rPr lang="en-US" dirty="0"/>
              <a:t>Takes moderate skill to make at home</a:t>
            </a:r>
          </a:p>
          <a:p>
            <a:r>
              <a:rPr lang="en-US" dirty="0"/>
              <a:t>Can be constructed for +/- $40.00</a:t>
            </a:r>
          </a:p>
          <a:p>
            <a:r>
              <a:rPr lang="en-US" sz="1300" u="sng" dirty="0"/>
              <a:t>https://www.oars.com/blog/how-to-make-an-easy-and-affordable-hand-washing-station/</a:t>
            </a:r>
          </a:p>
        </p:txBody>
      </p:sp>
      <p:pic>
        <p:nvPicPr>
          <p:cNvPr id="5" name="Content Placeholder 4">
            <a:extLst>
              <a:ext uri="{FF2B5EF4-FFF2-40B4-BE49-F238E27FC236}">
                <a16:creationId xmlns:a16="http://schemas.microsoft.com/office/drawing/2014/main" id="{630FD74F-1372-8E76-F5CB-04FB7CFC999C}"/>
              </a:ext>
            </a:extLst>
          </p:cNvPr>
          <p:cNvPicPr>
            <a:picLocks noGrp="1" noChangeAspect="1"/>
          </p:cNvPicPr>
          <p:nvPr>
            <p:ph sz="half" idx="2"/>
          </p:nvPr>
        </p:nvPicPr>
        <p:blipFill>
          <a:blip r:embed="rId2"/>
          <a:srcRect r="-2" b="4874"/>
          <a:stretch/>
        </p:blipFill>
        <p:spPr>
          <a:xfrm>
            <a:off x="4136609" y="970929"/>
            <a:ext cx="7534183" cy="5375076"/>
          </a:xfrm>
          <a:prstGeom prst="rect">
            <a:avLst/>
          </a:prstGeom>
        </p:spPr>
      </p:pic>
    </p:spTree>
    <p:extLst>
      <p:ext uri="{BB962C8B-B14F-4D97-AF65-F5344CB8AC3E}">
        <p14:creationId xmlns:p14="http://schemas.microsoft.com/office/powerpoint/2010/main" val="282523956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8" name="Freeform: Shape 17">
            <a:extLst>
              <a:ext uri="{FF2B5EF4-FFF2-40B4-BE49-F238E27FC236}">
                <a16:creationId xmlns:a16="http://schemas.microsoft.com/office/drawing/2014/main" id="{774A975B-A886-5202-0489-6965514A0D1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7869" y="508090"/>
            <a:ext cx="11153214" cy="149279"/>
          </a:xfrm>
          <a:custGeom>
            <a:avLst/>
            <a:gdLst>
              <a:gd name="connsiteX0" fmla="*/ 0 w 8085002"/>
              <a:gd name="connsiteY0" fmla="*/ 0 h 149279"/>
              <a:gd name="connsiteX1" fmla="*/ 8085002 w 8085002"/>
              <a:gd name="connsiteY1" fmla="*/ 0 h 149279"/>
              <a:gd name="connsiteX2" fmla="*/ 8085002 w 8085002"/>
              <a:gd name="connsiteY2" fmla="*/ 149279 h 149279"/>
              <a:gd name="connsiteX3" fmla="*/ 0 w 8085002"/>
              <a:gd name="connsiteY3" fmla="*/ 149279 h 149279"/>
            </a:gdLst>
            <a:ahLst/>
            <a:cxnLst>
              <a:cxn ang="0">
                <a:pos x="connsiteX0" y="connsiteY0"/>
              </a:cxn>
              <a:cxn ang="0">
                <a:pos x="connsiteX1" y="connsiteY1"/>
              </a:cxn>
              <a:cxn ang="0">
                <a:pos x="connsiteX2" y="connsiteY2"/>
              </a:cxn>
              <a:cxn ang="0">
                <a:pos x="connsiteX3" y="connsiteY3"/>
              </a:cxn>
            </a:cxnLst>
            <a:rect l="l" t="t" r="r" b="b"/>
            <a:pathLst>
              <a:path w="8085002" h="149279">
                <a:moveTo>
                  <a:pt x="0" y="0"/>
                </a:moveTo>
                <a:lnTo>
                  <a:pt x="8085002" y="0"/>
                </a:lnTo>
                <a:lnTo>
                  <a:pt x="8085002" y="149279"/>
                </a:lnTo>
                <a:lnTo>
                  <a:pt x="0" y="149279"/>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useBgFill="1">
        <p:nvSpPr>
          <p:cNvPr id="19" name="Rectangle 18">
            <a:extLst>
              <a:ext uri="{FF2B5EF4-FFF2-40B4-BE49-F238E27FC236}">
                <a16:creationId xmlns:a16="http://schemas.microsoft.com/office/drawing/2014/main" id="{9EE42DCE-4A4F-44C4-84E5-261B3BEEF1D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799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BF842116-E2D3-39D2-6D97-CA1140A7DF6C}"/>
              </a:ext>
            </a:extLst>
          </p:cNvPr>
          <p:cNvSpPr>
            <a:spLocks noGrp="1"/>
          </p:cNvSpPr>
          <p:nvPr>
            <p:ph type="title"/>
          </p:nvPr>
        </p:nvSpPr>
        <p:spPr>
          <a:xfrm>
            <a:off x="521208" y="978408"/>
            <a:ext cx="11155680" cy="1463040"/>
          </a:xfrm>
        </p:spPr>
        <p:txBody>
          <a:bodyPr vert="horz" lIns="91440" tIns="45720" rIns="91440" bIns="45720" rtlCol="0" anchor="t">
            <a:normAutofit/>
          </a:bodyPr>
          <a:lstStyle/>
          <a:p>
            <a:r>
              <a:rPr lang="en-US" b="1" kern="1200">
                <a:solidFill>
                  <a:schemeClr val="tx1"/>
                </a:solidFill>
                <a:latin typeface="+mj-lt"/>
                <a:ea typeface="+mj-ea"/>
                <a:cs typeface="+mj-cs"/>
              </a:rPr>
              <a:t>Foot Operated Water Pump</a:t>
            </a:r>
          </a:p>
        </p:txBody>
      </p:sp>
      <p:sp>
        <p:nvSpPr>
          <p:cNvPr id="20" name="Freeform: Shape 19">
            <a:extLst>
              <a:ext uri="{FF2B5EF4-FFF2-40B4-BE49-F238E27FC236}">
                <a16:creationId xmlns:a16="http://schemas.microsoft.com/office/drawing/2014/main" id="{F6C8F56F-DFA1-4C0D-A403-803478FC283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7869" y="508090"/>
            <a:ext cx="11153214" cy="149279"/>
          </a:xfrm>
          <a:custGeom>
            <a:avLst/>
            <a:gdLst>
              <a:gd name="connsiteX0" fmla="*/ 0 w 8085002"/>
              <a:gd name="connsiteY0" fmla="*/ 0 h 149279"/>
              <a:gd name="connsiteX1" fmla="*/ 8085002 w 8085002"/>
              <a:gd name="connsiteY1" fmla="*/ 0 h 149279"/>
              <a:gd name="connsiteX2" fmla="*/ 8085002 w 8085002"/>
              <a:gd name="connsiteY2" fmla="*/ 149279 h 149279"/>
              <a:gd name="connsiteX3" fmla="*/ 0 w 8085002"/>
              <a:gd name="connsiteY3" fmla="*/ 149279 h 149279"/>
            </a:gdLst>
            <a:ahLst/>
            <a:cxnLst>
              <a:cxn ang="0">
                <a:pos x="connsiteX0" y="connsiteY0"/>
              </a:cxn>
              <a:cxn ang="0">
                <a:pos x="connsiteX1" y="connsiteY1"/>
              </a:cxn>
              <a:cxn ang="0">
                <a:pos x="connsiteX2" y="connsiteY2"/>
              </a:cxn>
              <a:cxn ang="0">
                <a:pos x="connsiteX3" y="connsiteY3"/>
              </a:cxn>
            </a:cxnLst>
            <a:rect l="l" t="t" r="r" b="b"/>
            <a:pathLst>
              <a:path w="8085002" h="149279">
                <a:moveTo>
                  <a:pt x="0" y="0"/>
                </a:moveTo>
                <a:lnTo>
                  <a:pt x="8085002" y="0"/>
                </a:lnTo>
                <a:lnTo>
                  <a:pt x="8085002" y="149279"/>
                </a:lnTo>
                <a:lnTo>
                  <a:pt x="0" y="149279"/>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7" name="Picture 6">
            <a:extLst>
              <a:ext uri="{FF2B5EF4-FFF2-40B4-BE49-F238E27FC236}">
                <a16:creationId xmlns:a16="http://schemas.microsoft.com/office/drawing/2014/main" id="{9A858804-57A6-6D10-ABA4-5854CEA5FA3F}"/>
              </a:ext>
            </a:extLst>
          </p:cNvPr>
          <p:cNvPicPr>
            <a:picLocks noChangeAspect="1"/>
          </p:cNvPicPr>
          <p:nvPr/>
        </p:nvPicPr>
        <p:blipFill>
          <a:blip r:embed="rId2"/>
          <a:stretch>
            <a:fillRect/>
          </a:stretch>
        </p:blipFill>
        <p:spPr>
          <a:xfrm>
            <a:off x="685439" y="2578608"/>
            <a:ext cx="2517343" cy="3771301"/>
          </a:xfrm>
          <a:prstGeom prst="rect">
            <a:avLst/>
          </a:prstGeom>
        </p:spPr>
      </p:pic>
      <p:pic>
        <p:nvPicPr>
          <p:cNvPr id="6" name="Content Placeholder 5">
            <a:extLst>
              <a:ext uri="{FF2B5EF4-FFF2-40B4-BE49-F238E27FC236}">
                <a16:creationId xmlns:a16="http://schemas.microsoft.com/office/drawing/2014/main" id="{39DB13E6-2B57-421B-141E-8D247D70AAD5}"/>
              </a:ext>
            </a:extLst>
          </p:cNvPr>
          <p:cNvPicPr>
            <a:picLocks noGrp="1" noChangeAspect="1"/>
          </p:cNvPicPr>
          <p:nvPr>
            <p:ph sz="half" idx="2"/>
          </p:nvPr>
        </p:nvPicPr>
        <p:blipFill>
          <a:blip r:embed="rId3"/>
          <a:stretch>
            <a:fillRect/>
          </a:stretch>
        </p:blipFill>
        <p:spPr>
          <a:xfrm>
            <a:off x="3548062" y="2578608"/>
            <a:ext cx="2852485" cy="2011001"/>
          </a:xfrm>
          <a:prstGeom prst="rect">
            <a:avLst/>
          </a:prstGeom>
        </p:spPr>
      </p:pic>
      <p:sp>
        <p:nvSpPr>
          <p:cNvPr id="3" name="Content Placeholder 2">
            <a:extLst>
              <a:ext uri="{FF2B5EF4-FFF2-40B4-BE49-F238E27FC236}">
                <a16:creationId xmlns:a16="http://schemas.microsoft.com/office/drawing/2014/main" id="{8345032C-E861-6EBA-1A9A-90D518E323B5}"/>
              </a:ext>
            </a:extLst>
          </p:cNvPr>
          <p:cNvSpPr>
            <a:spLocks noGrp="1"/>
          </p:cNvSpPr>
          <p:nvPr>
            <p:ph sz="half" idx="1"/>
          </p:nvPr>
        </p:nvSpPr>
        <p:spPr>
          <a:xfrm>
            <a:off x="6702552" y="2578608"/>
            <a:ext cx="4965192" cy="3767328"/>
          </a:xfrm>
        </p:spPr>
        <p:txBody>
          <a:bodyPr vert="horz" lIns="91440" tIns="45720" rIns="91440" bIns="45720" rtlCol="0">
            <a:normAutofit lnSpcReduction="10000"/>
          </a:bodyPr>
          <a:lstStyle/>
          <a:p>
            <a:pPr>
              <a:lnSpc>
                <a:spcPct val="100000"/>
              </a:lnSpc>
            </a:pPr>
            <a:r>
              <a:rPr lang="en-US" sz="1100" b="1" dirty="0"/>
              <a:t>What You’ll Need</a:t>
            </a:r>
          </a:p>
          <a:p>
            <a:pPr>
              <a:lnSpc>
                <a:spcPct val="100000"/>
              </a:lnSpc>
            </a:pPr>
            <a:endParaRPr lang="en-US" sz="1100" dirty="0"/>
          </a:p>
          <a:p>
            <a:pPr>
              <a:lnSpc>
                <a:spcPct val="100000"/>
              </a:lnSpc>
            </a:pPr>
            <a:r>
              <a:rPr lang="en-US" sz="1100" dirty="0"/>
              <a:t>2 – 5-gallon buckets</a:t>
            </a:r>
          </a:p>
          <a:p>
            <a:pPr>
              <a:lnSpc>
                <a:spcPct val="100000"/>
              </a:lnSpc>
            </a:pPr>
            <a:r>
              <a:rPr lang="en-US" sz="1100" dirty="0"/>
              <a:t>1 – lid for bucket</a:t>
            </a:r>
          </a:p>
          <a:p>
            <a:pPr>
              <a:lnSpc>
                <a:spcPct val="100000"/>
              </a:lnSpc>
            </a:pPr>
            <a:r>
              <a:rPr lang="en-US" sz="1100" dirty="0"/>
              <a:t>~80″ 3/8″ interior diameter vinyl tubing</a:t>
            </a:r>
          </a:p>
          <a:p>
            <a:pPr>
              <a:lnSpc>
                <a:spcPct val="100000"/>
              </a:lnSpc>
            </a:pPr>
            <a:r>
              <a:rPr lang="en-US" sz="1100" dirty="0"/>
              <a:t>~30″ 3/8″ exterior diameter copper tubing</a:t>
            </a:r>
          </a:p>
          <a:p>
            <a:pPr>
              <a:lnSpc>
                <a:spcPct val="100000"/>
              </a:lnSpc>
            </a:pPr>
            <a:r>
              <a:rPr lang="en-US" sz="1100" dirty="0"/>
              <a:t>5 – hose clamps</a:t>
            </a:r>
          </a:p>
          <a:p>
            <a:pPr>
              <a:lnSpc>
                <a:spcPct val="100000"/>
              </a:lnSpc>
            </a:pPr>
            <a:r>
              <a:rPr lang="en-US" sz="1100" dirty="0"/>
              <a:t>1 – spring clamp</a:t>
            </a:r>
          </a:p>
          <a:p>
            <a:pPr>
              <a:lnSpc>
                <a:spcPct val="100000"/>
              </a:lnSpc>
            </a:pPr>
            <a:r>
              <a:rPr lang="en-US" sz="1100" dirty="0"/>
              <a:t>1 – primer bulb (with 3/8″ barb ends)</a:t>
            </a:r>
          </a:p>
          <a:p>
            <a:pPr>
              <a:lnSpc>
                <a:spcPct val="100000"/>
              </a:lnSpc>
            </a:pPr>
            <a:r>
              <a:rPr lang="en-US" sz="1100" dirty="0"/>
              <a:t>~ 6″ x 8″ piece of old cutting board, wood, etc.</a:t>
            </a:r>
          </a:p>
          <a:p>
            <a:pPr>
              <a:lnSpc>
                <a:spcPct val="100000"/>
              </a:lnSpc>
            </a:pPr>
            <a:r>
              <a:rPr lang="en-US" sz="1100" dirty="0"/>
              <a:t>5-8 – long  heavy duty zip ties</a:t>
            </a:r>
          </a:p>
          <a:p>
            <a:pPr>
              <a:lnSpc>
                <a:spcPct val="100000"/>
              </a:lnSpc>
            </a:pPr>
            <a:r>
              <a:rPr lang="en-US" sz="1100" dirty="0"/>
              <a:t>Copper or steel tape, ¾ wood screws</a:t>
            </a:r>
          </a:p>
          <a:p>
            <a:pPr>
              <a:lnSpc>
                <a:spcPct val="100000"/>
              </a:lnSpc>
            </a:pPr>
            <a:r>
              <a:rPr lang="en-US" sz="1100" dirty="0"/>
              <a:t>4-6’ </a:t>
            </a:r>
            <a:r>
              <a:rPr lang="en-US" sz="1100"/>
              <a:t>garden stake</a:t>
            </a:r>
            <a:endParaRPr lang="en-US" sz="1100" dirty="0"/>
          </a:p>
          <a:p>
            <a:pPr marL="0" indent="0">
              <a:lnSpc>
                <a:spcPct val="100000"/>
              </a:lnSpc>
              <a:buNone/>
            </a:pPr>
            <a:endParaRPr lang="en-US" sz="1100" dirty="0"/>
          </a:p>
        </p:txBody>
      </p:sp>
    </p:spTree>
    <p:extLst>
      <p:ext uri="{BB962C8B-B14F-4D97-AF65-F5344CB8AC3E}">
        <p14:creationId xmlns:p14="http://schemas.microsoft.com/office/powerpoint/2010/main" val="230037096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Freeform: Shape 9">
            <a:extLst>
              <a:ext uri="{FF2B5EF4-FFF2-40B4-BE49-F238E27FC236}">
                <a16:creationId xmlns:a16="http://schemas.microsoft.com/office/drawing/2014/main" id="{774A975B-A886-5202-0489-6965514A0D1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7869" y="508090"/>
            <a:ext cx="11153214" cy="149279"/>
          </a:xfrm>
          <a:custGeom>
            <a:avLst/>
            <a:gdLst>
              <a:gd name="connsiteX0" fmla="*/ 0 w 8085002"/>
              <a:gd name="connsiteY0" fmla="*/ 0 h 149279"/>
              <a:gd name="connsiteX1" fmla="*/ 8085002 w 8085002"/>
              <a:gd name="connsiteY1" fmla="*/ 0 h 149279"/>
              <a:gd name="connsiteX2" fmla="*/ 8085002 w 8085002"/>
              <a:gd name="connsiteY2" fmla="*/ 149279 h 149279"/>
              <a:gd name="connsiteX3" fmla="*/ 0 w 8085002"/>
              <a:gd name="connsiteY3" fmla="*/ 149279 h 149279"/>
            </a:gdLst>
            <a:ahLst/>
            <a:cxnLst>
              <a:cxn ang="0">
                <a:pos x="connsiteX0" y="connsiteY0"/>
              </a:cxn>
              <a:cxn ang="0">
                <a:pos x="connsiteX1" y="connsiteY1"/>
              </a:cxn>
              <a:cxn ang="0">
                <a:pos x="connsiteX2" y="connsiteY2"/>
              </a:cxn>
              <a:cxn ang="0">
                <a:pos x="connsiteX3" y="connsiteY3"/>
              </a:cxn>
            </a:cxnLst>
            <a:rect l="l" t="t" r="r" b="b"/>
            <a:pathLst>
              <a:path w="8085002" h="149279">
                <a:moveTo>
                  <a:pt x="0" y="0"/>
                </a:moveTo>
                <a:lnTo>
                  <a:pt x="8085002" y="0"/>
                </a:lnTo>
                <a:lnTo>
                  <a:pt x="8085002" y="149279"/>
                </a:lnTo>
                <a:lnTo>
                  <a:pt x="0" y="149279"/>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useBgFill="1">
        <p:nvSpPr>
          <p:cNvPr id="12" name="Rectangle 11">
            <a:extLst>
              <a:ext uri="{FF2B5EF4-FFF2-40B4-BE49-F238E27FC236}">
                <a16:creationId xmlns:a16="http://schemas.microsoft.com/office/drawing/2014/main" id="{34C0330F-1D4F-4552-B799-615DD237B6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799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Bierstadt"/>
              <a:ea typeface="+mn-ea"/>
              <a:cs typeface="+mn-cs"/>
            </a:endParaRPr>
          </a:p>
        </p:txBody>
      </p:sp>
      <p:sp>
        <p:nvSpPr>
          <p:cNvPr id="2" name="Title 1">
            <a:extLst>
              <a:ext uri="{FF2B5EF4-FFF2-40B4-BE49-F238E27FC236}">
                <a16:creationId xmlns:a16="http://schemas.microsoft.com/office/drawing/2014/main" id="{08920E65-B797-4C6C-EFB1-537552623FE7}"/>
              </a:ext>
            </a:extLst>
          </p:cNvPr>
          <p:cNvSpPr>
            <a:spLocks noGrp="1"/>
          </p:cNvSpPr>
          <p:nvPr>
            <p:ph type="title"/>
          </p:nvPr>
        </p:nvSpPr>
        <p:spPr>
          <a:xfrm>
            <a:off x="521208" y="978408"/>
            <a:ext cx="4754880" cy="1463040"/>
          </a:xfrm>
        </p:spPr>
        <p:txBody>
          <a:bodyPr vert="horz" lIns="91440" tIns="45720" rIns="91440" bIns="45720" rtlCol="0" anchor="t">
            <a:normAutofit/>
          </a:bodyPr>
          <a:lstStyle/>
          <a:p>
            <a:r>
              <a:rPr lang="en-US" b="1" kern="1200">
                <a:solidFill>
                  <a:schemeClr val="tx1"/>
                </a:solidFill>
                <a:latin typeface="+mj-lt"/>
                <a:ea typeface="+mj-ea"/>
                <a:cs typeface="+mj-cs"/>
              </a:rPr>
              <a:t>Tippy Tap</a:t>
            </a:r>
          </a:p>
        </p:txBody>
      </p:sp>
      <p:sp>
        <p:nvSpPr>
          <p:cNvPr id="14" name="Rectangle 13">
            <a:extLst>
              <a:ext uri="{FF2B5EF4-FFF2-40B4-BE49-F238E27FC236}">
                <a16:creationId xmlns:a16="http://schemas.microsoft.com/office/drawing/2014/main" id="{92BE0106-0C20-465B-A1BE-0BAC2737B1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7871" y="508090"/>
            <a:ext cx="4672966" cy="14927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Bierstadt"/>
              <a:ea typeface="+mn-ea"/>
              <a:cs typeface="+mn-cs"/>
            </a:endParaRPr>
          </a:p>
        </p:txBody>
      </p:sp>
      <p:sp>
        <p:nvSpPr>
          <p:cNvPr id="3" name="Content Placeholder 2">
            <a:extLst>
              <a:ext uri="{FF2B5EF4-FFF2-40B4-BE49-F238E27FC236}">
                <a16:creationId xmlns:a16="http://schemas.microsoft.com/office/drawing/2014/main" id="{71F1C936-33AC-6B73-9C88-7A46FFEF5411}"/>
              </a:ext>
            </a:extLst>
          </p:cNvPr>
          <p:cNvSpPr>
            <a:spLocks noGrp="1"/>
          </p:cNvSpPr>
          <p:nvPr>
            <p:ph sz="half" idx="1"/>
          </p:nvPr>
        </p:nvSpPr>
        <p:spPr>
          <a:xfrm>
            <a:off x="521208" y="2578608"/>
            <a:ext cx="4672584" cy="3767328"/>
          </a:xfrm>
        </p:spPr>
        <p:txBody>
          <a:bodyPr vert="horz" lIns="91440" tIns="45720" rIns="91440" bIns="45720" rtlCol="0">
            <a:normAutofit/>
          </a:bodyPr>
          <a:lstStyle/>
          <a:p>
            <a:r>
              <a:rPr lang="en-US" dirty="0"/>
              <a:t>Easy to make, hard to aim and thus wasteful of water</a:t>
            </a:r>
          </a:p>
          <a:p>
            <a:r>
              <a:rPr lang="en-US" dirty="0"/>
              <a:t>Best used outdoors</a:t>
            </a:r>
          </a:p>
        </p:txBody>
      </p:sp>
      <p:pic>
        <p:nvPicPr>
          <p:cNvPr id="5" name="Content Placeholder 4">
            <a:extLst>
              <a:ext uri="{FF2B5EF4-FFF2-40B4-BE49-F238E27FC236}">
                <a16:creationId xmlns:a16="http://schemas.microsoft.com/office/drawing/2014/main" id="{80EA20C1-73F5-56DF-A148-9CF092EFDBF6}"/>
              </a:ext>
            </a:extLst>
          </p:cNvPr>
          <p:cNvPicPr>
            <a:picLocks noGrp="1" noChangeAspect="1"/>
          </p:cNvPicPr>
          <p:nvPr>
            <p:ph sz="half" idx="2"/>
          </p:nvPr>
        </p:nvPicPr>
        <p:blipFill>
          <a:blip r:embed="rId2"/>
          <a:srcRect r="-1" b="19356"/>
          <a:stretch/>
        </p:blipFill>
        <p:spPr>
          <a:xfrm>
            <a:off x="5958018" y="508090"/>
            <a:ext cx="5709726" cy="5846989"/>
          </a:xfrm>
          <a:prstGeom prst="rect">
            <a:avLst/>
          </a:prstGeom>
        </p:spPr>
      </p:pic>
    </p:spTree>
    <p:extLst>
      <p:ext uri="{BB962C8B-B14F-4D97-AF65-F5344CB8AC3E}">
        <p14:creationId xmlns:p14="http://schemas.microsoft.com/office/powerpoint/2010/main" val="152490806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7900624D-8BE7-BDFA-D722-992B7DDAC6B3}"/>
            </a:ext>
          </a:extLst>
        </p:cNvPr>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EBB9E546-352B-3F73-D9E7-830890152E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useBgFill="1">
        <p:nvSpPr>
          <p:cNvPr id="18" name="Rectangle 17">
            <a:extLst>
              <a:ext uri="{FF2B5EF4-FFF2-40B4-BE49-F238E27FC236}">
                <a16:creationId xmlns:a16="http://schemas.microsoft.com/office/drawing/2014/main" id="{07FE35CC-7889-364B-A42C-0D8B02F4DE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12192000"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4" name="Picture 3">
            <a:extLst>
              <a:ext uri="{FF2B5EF4-FFF2-40B4-BE49-F238E27FC236}">
                <a16:creationId xmlns:a16="http://schemas.microsoft.com/office/drawing/2014/main" id="{49AC835A-0E8A-11F9-2355-9A67DB73E624}"/>
              </a:ext>
            </a:extLst>
          </p:cNvPr>
          <p:cNvPicPr>
            <a:picLocks noChangeAspect="1"/>
          </p:cNvPicPr>
          <p:nvPr/>
        </p:nvPicPr>
        <p:blipFill>
          <a:blip r:embed="rId2">
            <a:alphaModFix amt="40000"/>
          </a:blip>
          <a:srcRect l="23197" r="14136" b="-1"/>
          <a:stretch/>
        </p:blipFill>
        <p:spPr>
          <a:xfrm>
            <a:off x="-1" y="-2"/>
            <a:ext cx="12192001" cy="6858001"/>
          </a:xfrm>
          <a:prstGeom prst="rect">
            <a:avLst/>
          </a:prstGeom>
          <a:ln w="228600" cap="sq" cmpd="thickThin">
            <a:solidFill>
              <a:srgbClr val="000000"/>
            </a:solidFill>
            <a:prstDash val="solid"/>
            <a:miter lim="800000"/>
          </a:ln>
          <a:effectLst>
            <a:innerShdw blurRad="76200">
              <a:srgbClr val="000000"/>
            </a:innerShdw>
          </a:effectLst>
        </p:spPr>
      </p:pic>
      <p:sp>
        <p:nvSpPr>
          <p:cNvPr id="2" name="Title 1">
            <a:extLst>
              <a:ext uri="{FF2B5EF4-FFF2-40B4-BE49-F238E27FC236}">
                <a16:creationId xmlns:a16="http://schemas.microsoft.com/office/drawing/2014/main" id="{1632F9C4-F040-6A63-B861-387FC4D8D9E6}"/>
              </a:ext>
            </a:extLst>
          </p:cNvPr>
          <p:cNvSpPr>
            <a:spLocks noGrp="1"/>
          </p:cNvSpPr>
          <p:nvPr>
            <p:ph type="ctrTitle"/>
          </p:nvPr>
        </p:nvSpPr>
        <p:spPr>
          <a:xfrm>
            <a:off x="517870" y="978407"/>
            <a:ext cx="5021182" cy="5241324"/>
          </a:xfrm>
        </p:spPr>
        <p:txBody>
          <a:bodyPr anchor="t">
            <a:normAutofit/>
          </a:bodyPr>
          <a:lstStyle/>
          <a:p>
            <a:r>
              <a:rPr lang="en-US" sz="3600" dirty="0">
                <a:solidFill>
                  <a:srgbClr val="FFFFFF"/>
                </a:solidFill>
              </a:rPr>
              <a:t>Urine &amp; Feces Agenda</a:t>
            </a:r>
            <a:br>
              <a:rPr lang="en-US" sz="3600" dirty="0">
                <a:solidFill>
                  <a:srgbClr val="FFFFFF"/>
                </a:solidFill>
              </a:rPr>
            </a:br>
            <a:br>
              <a:rPr lang="en-US" sz="3600" dirty="0">
                <a:solidFill>
                  <a:srgbClr val="FFFFFF"/>
                </a:solidFill>
              </a:rPr>
            </a:br>
            <a:r>
              <a:rPr lang="en-US" sz="3600" dirty="0">
                <a:solidFill>
                  <a:srgbClr val="FFFFFF"/>
                </a:solidFill>
              </a:rPr>
              <a:t> </a:t>
            </a:r>
            <a:br>
              <a:rPr lang="en-US" sz="1800" dirty="0">
                <a:solidFill>
                  <a:srgbClr val="FFFFFF"/>
                </a:solidFill>
              </a:rPr>
            </a:br>
            <a:br>
              <a:rPr lang="en-US" sz="1800" dirty="0">
                <a:solidFill>
                  <a:srgbClr val="FFFFFF"/>
                </a:solidFill>
              </a:rPr>
            </a:br>
            <a:endParaRPr lang="en-US" sz="1800" dirty="0">
              <a:solidFill>
                <a:srgbClr val="FFFFFF"/>
              </a:solidFill>
            </a:endParaRPr>
          </a:p>
        </p:txBody>
      </p:sp>
      <p:sp>
        <p:nvSpPr>
          <p:cNvPr id="20" name="Rectangle 19">
            <a:extLst>
              <a:ext uri="{FF2B5EF4-FFF2-40B4-BE49-F238E27FC236}">
                <a16:creationId xmlns:a16="http://schemas.microsoft.com/office/drawing/2014/main" id="{54847B2B-E365-FCDA-27F5-EB74A3E3DC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7870" y="508090"/>
            <a:ext cx="5021183" cy="149279"/>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ubtitle 2">
            <a:extLst>
              <a:ext uri="{FF2B5EF4-FFF2-40B4-BE49-F238E27FC236}">
                <a16:creationId xmlns:a16="http://schemas.microsoft.com/office/drawing/2014/main" id="{CD7ACC68-DFCA-16AD-9C39-2881542EA408}"/>
              </a:ext>
            </a:extLst>
          </p:cNvPr>
          <p:cNvSpPr>
            <a:spLocks noGrp="1"/>
          </p:cNvSpPr>
          <p:nvPr>
            <p:ph type="subTitle" idx="1"/>
          </p:nvPr>
        </p:nvSpPr>
        <p:spPr>
          <a:xfrm>
            <a:off x="517870" y="3950969"/>
            <a:ext cx="11075694" cy="2105799"/>
          </a:xfrm>
        </p:spPr>
        <p:txBody>
          <a:bodyPr anchor="b">
            <a:normAutofit/>
          </a:bodyPr>
          <a:lstStyle/>
          <a:p>
            <a:r>
              <a:rPr lang="en-US" sz="4400" dirty="0">
                <a:solidFill>
                  <a:srgbClr val="FFFFFF"/>
                </a:solidFill>
              </a:rPr>
              <a:t>Remember the ‘Golden’ Ratio:  One Toilet per 20 People in a Post Disaster Situation!</a:t>
            </a:r>
          </a:p>
        </p:txBody>
      </p:sp>
      <p:sp>
        <p:nvSpPr>
          <p:cNvPr id="22" name="Rectangle 21">
            <a:extLst>
              <a:ext uri="{FF2B5EF4-FFF2-40B4-BE49-F238E27FC236}">
                <a16:creationId xmlns:a16="http://schemas.microsoft.com/office/drawing/2014/main" id="{64BF1221-0036-1991-6AF7-4804DD85575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62168" y="6300216"/>
            <a:ext cx="5021183" cy="45719"/>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9D501CE1-ABF0-FE18-A4DB-C8AC45E3A383}"/>
              </a:ext>
            </a:extLst>
          </p:cNvPr>
          <p:cNvPicPr>
            <a:picLocks noChangeAspect="1"/>
          </p:cNvPicPr>
          <p:nvPr/>
        </p:nvPicPr>
        <p:blipFill>
          <a:blip r:embed="rId3"/>
          <a:stretch>
            <a:fillRect/>
          </a:stretch>
        </p:blipFill>
        <p:spPr>
          <a:xfrm>
            <a:off x="6439280" y="266402"/>
            <a:ext cx="5234850" cy="2974738"/>
          </a:xfrm>
          <a:prstGeom prst="rect">
            <a:avLst/>
          </a:prstGeom>
        </p:spPr>
      </p:pic>
    </p:spTree>
    <p:extLst>
      <p:ext uri="{BB962C8B-B14F-4D97-AF65-F5344CB8AC3E}">
        <p14:creationId xmlns:p14="http://schemas.microsoft.com/office/powerpoint/2010/main" val="2384420202"/>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1750"/>
                                  </p:stCondLst>
                                  <p:iterate>
                                    <p:tmPct val="10000"/>
                                  </p:iterate>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7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1" nodeType="clickEffect">
                                  <p:stCondLst>
                                    <p:cond delay="1750"/>
                                  </p:stCondLst>
                                  <p:childTnLst>
                                    <p:set>
                                      <p:cBhvr>
                                        <p:cTn id="1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P spid="3" grpId="1" build="p"/>
    </p:bld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Freeform: Shape 8">
            <a:extLst>
              <a:ext uri="{FF2B5EF4-FFF2-40B4-BE49-F238E27FC236}">
                <a16:creationId xmlns:a16="http://schemas.microsoft.com/office/drawing/2014/main" id="{774A975B-A886-5202-0489-6965514A0D1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7869" y="508090"/>
            <a:ext cx="11153214" cy="149279"/>
          </a:xfrm>
          <a:custGeom>
            <a:avLst/>
            <a:gdLst>
              <a:gd name="connsiteX0" fmla="*/ 0 w 8085002"/>
              <a:gd name="connsiteY0" fmla="*/ 0 h 149279"/>
              <a:gd name="connsiteX1" fmla="*/ 8085002 w 8085002"/>
              <a:gd name="connsiteY1" fmla="*/ 0 h 149279"/>
              <a:gd name="connsiteX2" fmla="*/ 8085002 w 8085002"/>
              <a:gd name="connsiteY2" fmla="*/ 149279 h 149279"/>
              <a:gd name="connsiteX3" fmla="*/ 0 w 8085002"/>
              <a:gd name="connsiteY3" fmla="*/ 149279 h 149279"/>
            </a:gdLst>
            <a:ahLst/>
            <a:cxnLst>
              <a:cxn ang="0">
                <a:pos x="connsiteX0" y="connsiteY0"/>
              </a:cxn>
              <a:cxn ang="0">
                <a:pos x="connsiteX1" y="connsiteY1"/>
              </a:cxn>
              <a:cxn ang="0">
                <a:pos x="connsiteX2" y="connsiteY2"/>
              </a:cxn>
              <a:cxn ang="0">
                <a:pos x="connsiteX3" y="connsiteY3"/>
              </a:cxn>
            </a:cxnLst>
            <a:rect l="l" t="t" r="r" b="b"/>
            <a:pathLst>
              <a:path w="8085002" h="149279">
                <a:moveTo>
                  <a:pt x="0" y="0"/>
                </a:moveTo>
                <a:lnTo>
                  <a:pt x="8085002" y="0"/>
                </a:lnTo>
                <a:lnTo>
                  <a:pt x="8085002" y="149279"/>
                </a:lnTo>
                <a:lnTo>
                  <a:pt x="0" y="149279"/>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1" name="Freeform: Shape 10">
            <a:extLst>
              <a:ext uri="{FF2B5EF4-FFF2-40B4-BE49-F238E27FC236}">
                <a16:creationId xmlns:a16="http://schemas.microsoft.com/office/drawing/2014/main" id="{EA67E988-5919-57BB-C7DE-D3EAD38A30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7870" y="6209925"/>
            <a:ext cx="11155680" cy="45719"/>
          </a:xfrm>
          <a:custGeom>
            <a:avLst/>
            <a:gdLst/>
            <a:ahLst/>
            <a:cxnLst/>
            <a:rect l="l" t="t" r="r" b="b"/>
            <a:pathLst>
              <a:path w="8715708" h="45719">
                <a:moveTo>
                  <a:pt x="0" y="0"/>
                </a:moveTo>
                <a:lnTo>
                  <a:pt x="3694525" y="0"/>
                </a:lnTo>
                <a:lnTo>
                  <a:pt x="5021183" y="0"/>
                </a:lnTo>
                <a:lnTo>
                  <a:pt x="8715708" y="0"/>
                </a:lnTo>
                <a:lnTo>
                  <a:pt x="8715708" y="45719"/>
                </a:lnTo>
                <a:lnTo>
                  <a:pt x="5021183" y="45719"/>
                </a:lnTo>
                <a:lnTo>
                  <a:pt x="3694525" y="45719"/>
                </a:lnTo>
                <a:lnTo>
                  <a:pt x="0" y="45719"/>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useBgFill="1">
        <p:nvSpPr>
          <p:cNvPr id="13" name="Rectangle 12">
            <a:extLst>
              <a:ext uri="{FF2B5EF4-FFF2-40B4-BE49-F238E27FC236}">
                <a16:creationId xmlns:a16="http://schemas.microsoft.com/office/drawing/2014/main" id="{E20BB609-EF92-42DB-836C-0699A590B5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 name="Picture 4" descr="Multi-colored houses">
            <a:extLst>
              <a:ext uri="{FF2B5EF4-FFF2-40B4-BE49-F238E27FC236}">
                <a16:creationId xmlns:a16="http://schemas.microsoft.com/office/drawing/2014/main" id="{2728C088-96D2-8BE6-FDF2-AE2E086E5682}"/>
              </a:ext>
            </a:extLst>
          </p:cNvPr>
          <p:cNvPicPr>
            <a:picLocks noChangeAspect="1"/>
          </p:cNvPicPr>
          <p:nvPr/>
        </p:nvPicPr>
        <p:blipFill>
          <a:blip r:embed="rId2"/>
          <a:srcRect t="9148" r="-1" b="6560"/>
          <a:stretch>
            <a:fillRect/>
          </a:stretch>
        </p:blipFill>
        <p:spPr>
          <a:xfrm>
            <a:off x="20" y="10"/>
            <a:ext cx="12188932" cy="6857990"/>
          </a:xfrm>
          <a:prstGeom prst="rect">
            <a:avLst/>
          </a:prstGeom>
        </p:spPr>
      </p:pic>
      <p:sp>
        <p:nvSpPr>
          <p:cNvPr id="15" name="Rectangle 14">
            <a:extLst>
              <a:ext uri="{FF2B5EF4-FFF2-40B4-BE49-F238E27FC236}">
                <a16:creationId xmlns:a16="http://schemas.microsoft.com/office/drawing/2014/main" id="{637992A9-1E8C-4E57-B4F4-EE2D38E504A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389239" y="-389238"/>
            <a:ext cx="6858000" cy="7636476"/>
          </a:xfrm>
          <a:prstGeom prst="rect">
            <a:avLst/>
          </a:prstGeom>
          <a:gradFill>
            <a:gsLst>
              <a:gs pos="100000">
                <a:srgbClr val="000000">
                  <a:alpha val="0"/>
                </a:srgbClr>
              </a:gs>
              <a:gs pos="0">
                <a:schemeClr val="tx1"/>
              </a:gs>
              <a:gs pos="0">
                <a:srgbClr val="000000">
                  <a:alpha val="70000"/>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7E089BC-7E23-E06D-EF40-2D140F90E9DD}"/>
              </a:ext>
            </a:extLst>
          </p:cNvPr>
          <p:cNvSpPr>
            <a:spLocks noGrp="1"/>
          </p:cNvSpPr>
          <p:nvPr>
            <p:ph type="title"/>
          </p:nvPr>
        </p:nvSpPr>
        <p:spPr>
          <a:xfrm>
            <a:off x="517869" y="978407"/>
            <a:ext cx="6427679" cy="3309511"/>
          </a:xfrm>
        </p:spPr>
        <p:txBody>
          <a:bodyPr vert="horz" lIns="91440" tIns="45720" rIns="91440" bIns="45720" rtlCol="0" anchor="t">
            <a:normAutofit/>
          </a:bodyPr>
          <a:lstStyle/>
          <a:p>
            <a:r>
              <a:rPr lang="en-US" sz="6000" dirty="0">
                <a:solidFill>
                  <a:schemeClr val="accent6">
                    <a:lumMod val="60000"/>
                    <a:lumOff val="40000"/>
                  </a:schemeClr>
                </a:solidFill>
              </a:rPr>
              <a:t>Portable Toilets</a:t>
            </a:r>
          </a:p>
        </p:txBody>
      </p:sp>
      <p:sp>
        <p:nvSpPr>
          <p:cNvPr id="17" name="Rectangle 16">
            <a:extLst>
              <a:ext uri="{FF2B5EF4-FFF2-40B4-BE49-F238E27FC236}">
                <a16:creationId xmlns:a16="http://schemas.microsoft.com/office/drawing/2014/main" id="{B2C335F7-F61C-4EB4-80F2-4B1438FE66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7870" y="508090"/>
            <a:ext cx="5021183" cy="149279"/>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544960226"/>
      </p:ext>
    </p:extLst>
  </p:cSld>
  <p:clrMapOvr>
    <a:overrideClrMapping bg1="dk1" tx1="lt1" bg2="dk2" tx2="lt2" accent1="accent1" accent2="accent2" accent3="accent3" accent4="accent4" accent5="accent5" accent6="accent6" hlink="hlink" folHlink="folHlink"/>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AD1BDCCC-E676-2A7E-BE11-2B8C23DB287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799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EB50F4D4-69D4-4C39-C65C-C7309A0490A9}"/>
              </a:ext>
            </a:extLst>
          </p:cNvPr>
          <p:cNvSpPr>
            <a:spLocks noGrp="1"/>
          </p:cNvSpPr>
          <p:nvPr>
            <p:ph type="title"/>
          </p:nvPr>
        </p:nvSpPr>
        <p:spPr>
          <a:xfrm>
            <a:off x="521208" y="978408"/>
            <a:ext cx="11155680" cy="1115568"/>
          </a:xfrm>
        </p:spPr>
        <p:txBody>
          <a:bodyPr>
            <a:normAutofit/>
          </a:bodyPr>
          <a:lstStyle/>
          <a:p>
            <a:r>
              <a:rPr lang="en-US" dirty="0"/>
              <a:t>Portable Toilets – Not a Viable Solution</a:t>
            </a:r>
          </a:p>
        </p:txBody>
      </p:sp>
      <p:sp>
        <p:nvSpPr>
          <p:cNvPr id="11" name="Freeform: Shape 10">
            <a:extLst>
              <a:ext uri="{FF2B5EF4-FFF2-40B4-BE49-F238E27FC236}">
                <a16:creationId xmlns:a16="http://schemas.microsoft.com/office/drawing/2014/main" id="{781C97B1-8A09-6383-8C65-A3B73577816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7869" y="508090"/>
            <a:ext cx="11153214" cy="149279"/>
          </a:xfrm>
          <a:custGeom>
            <a:avLst/>
            <a:gdLst>
              <a:gd name="connsiteX0" fmla="*/ 0 w 8085002"/>
              <a:gd name="connsiteY0" fmla="*/ 0 h 149279"/>
              <a:gd name="connsiteX1" fmla="*/ 8085002 w 8085002"/>
              <a:gd name="connsiteY1" fmla="*/ 0 h 149279"/>
              <a:gd name="connsiteX2" fmla="*/ 8085002 w 8085002"/>
              <a:gd name="connsiteY2" fmla="*/ 149279 h 149279"/>
              <a:gd name="connsiteX3" fmla="*/ 0 w 8085002"/>
              <a:gd name="connsiteY3" fmla="*/ 149279 h 149279"/>
            </a:gdLst>
            <a:ahLst/>
            <a:cxnLst>
              <a:cxn ang="0">
                <a:pos x="connsiteX0" y="connsiteY0"/>
              </a:cxn>
              <a:cxn ang="0">
                <a:pos x="connsiteX1" y="connsiteY1"/>
              </a:cxn>
              <a:cxn ang="0">
                <a:pos x="connsiteX2" y="connsiteY2"/>
              </a:cxn>
              <a:cxn ang="0">
                <a:pos x="connsiteX3" y="connsiteY3"/>
              </a:cxn>
            </a:cxnLst>
            <a:rect l="l" t="t" r="r" b="b"/>
            <a:pathLst>
              <a:path w="8085002" h="149279">
                <a:moveTo>
                  <a:pt x="0" y="0"/>
                </a:moveTo>
                <a:lnTo>
                  <a:pt x="8085002" y="0"/>
                </a:lnTo>
                <a:lnTo>
                  <a:pt x="8085002" y="149279"/>
                </a:lnTo>
                <a:lnTo>
                  <a:pt x="0" y="149279"/>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4" name="Picture 3">
            <a:extLst>
              <a:ext uri="{FF2B5EF4-FFF2-40B4-BE49-F238E27FC236}">
                <a16:creationId xmlns:a16="http://schemas.microsoft.com/office/drawing/2014/main" id="{25CEA10E-152D-B96F-89B1-18E6105F6036}"/>
              </a:ext>
            </a:extLst>
          </p:cNvPr>
          <p:cNvPicPr>
            <a:picLocks noChangeAspect="1"/>
          </p:cNvPicPr>
          <p:nvPr/>
        </p:nvPicPr>
        <p:blipFill>
          <a:blip r:embed="rId2"/>
          <a:srcRect l="4117" r="4258" b="-1"/>
          <a:stretch>
            <a:fillRect/>
          </a:stretch>
        </p:blipFill>
        <p:spPr>
          <a:xfrm>
            <a:off x="517866" y="2299390"/>
            <a:ext cx="5578133" cy="4048568"/>
          </a:xfrm>
          <a:prstGeom prst="rect">
            <a:avLst/>
          </a:prstGeom>
        </p:spPr>
      </p:pic>
      <p:sp>
        <p:nvSpPr>
          <p:cNvPr id="3" name="Content Placeholder 2">
            <a:extLst>
              <a:ext uri="{FF2B5EF4-FFF2-40B4-BE49-F238E27FC236}">
                <a16:creationId xmlns:a16="http://schemas.microsoft.com/office/drawing/2014/main" id="{EB609601-E4D8-6B29-7C98-B374B1C1EF09}"/>
              </a:ext>
            </a:extLst>
          </p:cNvPr>
          <p:cNvSpPr>
            <a:spLocks noGrp="1"/>
          </p:cNvSpPr>
          <p:nvPr>
            <p:ph idx="1"/>
          </p:nvPr>
        </p:nvSpPr>
        <p:spPr>
          <a:xfrm>
            <a:off x="6510528" y="1883121"/>
            <a:ext cx="5157216" cy="4471959"/>
          </a:xfrm>
        </p:spPr>
        <p:txBody>
          <a:bodyPr>
            <a:normAutofit fontScale="92500" lnSpcReduction="10000"/>
          </a:bodyPr>
          <a:lstStyle/>
          <a:p>
            <a:pPr marL="0" indent="0">
              <a:lnSpc>
                <a:spcPct val="100000"/>
              </a:lnSpc>
              <a:buNone/>
            </a:pPr>
            <a:endParaRPr lang="en-US" sz="1700" dirty="0"/>
          </a:p>
          <a:p>
            <a:pPr>
              <a:lnSpc>
                <a:spcPct val="100000"/>
              </a:lnSpc>
            </a:pPr>
            <a:r>
              <a:rPr lang="en-US" sz="1700" dirty="0"/>
              <a:t>Unit is outside of house (poor safety). Multiple houses would use one unit, which often leads to units being poorly maintained. There is potential for vandalism. </a:t>
            </a:r>
          </a:p>
          <a:p>
            <a:pPr>
              <a:lnSpc>
                <a:spcPct val="100000"/>
              </a:lnSpc>
            </a:pPr>
            <a:endParaRPr lang="en-US" sz="1700" dirty="0"/>
          </a:p>
          <a:p>
            <a:pPr>
              <a:lnSpc>
                <a:spcPct val="100000"/>
              </a:lnSpc>
            </a:pPr>
            <a:r>
              <a:rPr lang="en-US" sz="1700" dirty="0"/>
              <a:t>Estimated +/- 200,000 in all of Canada; 20,000 portable toilets in B.C. would only be adequate for 400,000 people (not enough for Vancouver by itself).</a:t>
            </a:r>
          </a:p>
          <a:p>
            <a:pPr>
              <a:lnSpc>
                <a:spcPct val="100000"/>
              </a:lnSpc>
            </a:pPr>
            <a:endParaRPr lang="en-US" sz="1700" dirty="0"/>
          </a:p>
          <a:p>
            <a:pPr>
              <a:lnSpc>
                <a:spcPct val="100000"/>
              </a:lnSpc>
            </a:pPr>
            <a:r>
              <a:rPr lang="en-US" sz="1700" dirty="0"/>
              <a:t>Challenges of road access for emptying. Fleet of trucks required. 	</a:t>
            </a:r>
          </a:p>
          <a:p>
            <a:pPr>
              <a:lnSpc>
                <a:spcPct val="100000"/>
              </a:lnSpc>
            </a:pPr>
            <a:endParaRPr lang="en-US" sz="1700" dirty="0"/>
          </a:p>
          <a:p>
            <a:r>
              <a:rPr lang="en-US" dirty="0"/>
              <a:t>Concentrated effluent would have to be stored for drip-feeding into treatment plant. 	</a:t>
            </a:r>
          </a:p>
          <a:p>
            <a:pPr>
              <a:lnSpc>
                <a:spcPct val="100000"/>
              </a:lnSpc>
            </a:pPr>
            <a:endParaRPr lang="en-US" sz="1700" dirty="0"/>
          </a:p>
          <a:p>
            <a:pPr>
              <a:lnSpc>
                <a:spcPct val="100000"/>
              </a:lnSpc>
            </a:pPr>
            <a:endParaRPr lang="en-US" sz="1700" dirty="0"/>
          </a:p>
          <a:p>
            <a:pPr marL="0" indent="0">
              <a:lnSpc>
                <a:spcPct val="100000"/>
              </a:lnSpc>
              <a:buNone/>
            </a:pPr>
            <a:endParaRPr lang="en-US" sz="1700" dirty="0"/>
          </a:p>
        </p:txBody>
      </p:sp>
    </p:spTree>
    <p:extLst>
      <p:ext uri="{BB962C8B-B14F-4D97-AF65-F5344CB8AC3E}">
        <p14:creationId xmlns:p14="http://schemas.microsoft.com/office/powerpoint/2010/main" val="196396710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9" name="Rectangle 18">
            <a:extLst>
              <a:ext uri="{FF2B5EF4-FFF2-40B4-BE49-F238E27FC236}">
                <a16:creationId xmlns:a16="http://schemas.microsoft.com/office/drawing/2014/main" id="{E8873F53-55B7-4E34-B697-201CF2F10D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799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Bierstadt"/>
              <a:ea typeface="+mn-ea"/>
              <a:cs typeface="+mn-cs"/>
            </a:endParaRPr>
          </a:p>
        </p:txBody>
      </p:sp>
      <p:sp>
        <p:nvSpPr>
          <p:cNvPr id="21" name="Freeform: Shape 20">
            <a:extLst>
              <a:ext uri="{FF2B5EF4-FFF2-40B4-BE49-F238E27FC236}">
                <a16:creationId xmlns:a16="http://schemas.microsoft.com/office/drawing/2014/main" id="{FD90D0AA-A57E-2DE9-0CE8-B7B30687844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7869" y="508090"/>
            <a:ext cx="11153214" cy="149279"/>
          </a:xfrm>
          <a:custGeom>
            <a:avLst/>
            <a:gdLst>
              <a:gd name="connsiteX0" fmla="*/ 0 w 8085002"/>
              <a:gd name="connsiteY0" fmla="*/ 0 h 149279"/>
              <a:gd name="connsiteX1" fmla="*/ 8085002 w 8085002"/>
              <a:gd name="connsiteY1" fmla="*/ 0 h 149279"/>
              <a:gd name="connsiteX2" fmla="*/ 8085002 w 8085002"/>
              <a:gd name="connsiteY2" fmla="*/ 149279 h 149279"/>
              <a:gd name="connsiteX3" fmla="*/ 0 w 8085002"/>
              <a:gd name="connsiteY3" fmla="*/ 149279 h 149279"/>
            </a:gdLst>
            <a:ahLst/>
            <a:cxnLst>
              <a:cxn ang="0">
                <a:pos x="connsiteX0" y="connsiteY0"/>
              </a:cxn>
              <a:cxn ang="0">
                <a:pos x="connsiteX1" y="connsiteY1"/>
              </a:cxn>
              <a:cxn ang="0">
                <a:pos x="connsiteX2" y="connsiteY2"/>
              </a:cxn>
              <a:cxn ang="0">
                <a:pos x="connsiteX3" y="connsiteY3"/>
              </a:cxn>
            </a:cxnLst>
            <a:rect l="l" t="t" r="r" b="b"/>
            <a:pathLst>
              <a:path w="8085002" h="149279">
                <a:moveTo>
                  <a:pt x="0" y="0"/>
                </a:moveTo>
                <a:lnTo>
                  <a:pt x="8085002" y="0"/>
                </a:lnTo>
                <a:lnTo>
                  <a:pt x="8085002" y="149279"/>
                </a:lnTo>
                <a:lnTo>
                  <a:pt x="0" y="149279"/>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Bierstadt"/>
              <a:ea typeface="+mn-ea"/>
              <a:cs typeface="+mn-cs"/>
            </a:endParaRPr>
          </a:p>
        </p:txBody>
      </p:sp>
      <p:pic>
        <p:nvPicPr>
          <p:cNvPr id="5" name="Content Placeholder 4">
            <a:extLst>
              <a:ext uri="{FF2B5EF4-FFF2-40B4-BE49-F238E27FC236}">
                <a16:creationId xmlns:a16="http://schemas.microsoft.com/office/drawing/2014/main" id="{7A47B8A1-CF58-6564-363B-3EC206402A92}"/>
              </a:ext>
            </a:extLst>
          </p:cNvPr>
          <p:cNvPicPr>
            <a:picLocks noChangeAspect="1"/>
          </p:cNvPicPr>
          <p:nvPr/>
        </p:nvPicPr>
        <p:blipFill>
          <a:blip r:embed="rId2">
            <a:extLst>
              <a:ext uri="{28A0092B-C50C-407E-A947-70E740481C1C}">
                <a14:useLocalDpi xmlns:a14="http://schemas.microsoft.com/office/drawing/2010/main" val="0"/>
              </a:ext>
            </a:extLst>
          </a:blip>
          <a:srcRect l="5755" r="681" b="-2"/>
          <a:stretch>
            <a:fillRect/>
          </a:stretch>
        </p:blipFill>
        <p:spPr>
          <a:xfrm>
            <a:off x="517864" y="970929"/>
            <a:ext cx="7534183" cy="5375076"/>
          </a:xfrm>
          <a:prstGeom prst="rect">
            <a:avLst/>
          </a:prstGeom>
        </p:spPr>
      </p:pic>
      <p:sp>
        <p:nvSpPr>
          <p:cNvPr id="16" name="Content Placeholder 15">
            <a:extLst>
              <a:ext uri="{FF2B5EF4-FFF2-40B4-BE49-F238E27FC236}">
                <a16:creationId xmlns:a16="http://schemas.microsoft.com/office/drawing/2014/main" id="{9304F826-BC9C-CCCE-5C87-3035FEC8E471}"/>
              </a:ext>
            </a:extLst>
          </p:cNvPr>
          <p:cNvSpPr>
            <a:spLocks noGrp="1"/>
          </p:cNvSpPr>
          <p:nvPr>
            <p:ph idx="1"/>
          </p:nvPr>
        </p:nvSpPr>
        <p:spPr>
          <a:xfrm>
            <a:off x="8470683" y="1165459"/>
            <a:ext cx="3200400" cy="2816352"/>
          </a:xfrm>
        </p:spPr>
        <p:txBody>
          <a:bodyPr>
            <a:noAutofit/>
          </a:bodyPr>
          <a:lstStyle/>
          <a:p>
            <a:pPr marL="0" indent="0">
              <a:buNone/>
            </a:pPr>
            <a:r>
              <a:rPr lang="en-US" sz="4800" b="1" dirty="0">
                <a:latin typeface="Old English Text MT" panose="03040902040508030806" pitchFamily="66" charset="0"/>
              </a:rPr>
              <a:t>Post Disaster</a:t>
            </a:r>
          </a:p>
          <a:p>
            <a:pPr marL="0" indent="0">
              <a:buNone/>
            </a:pPr>
            <a:r>
              <a:rPr lang="en-US" sz="4800" b="1" dirty="0">
                <a:latin typeface="Old English Text MT" panose="03040902040508030806" pitchFamily="66" charset="0"/>
              </a:rPr>
              <a:t>Deluxe</a:t>
            </a:r>
          </a:p>
          <a:p>
            <a:pPr marL="0" indent="0">
              <a:buNone/>
            </a:pPr>
            <a:r>
              <a:rPr lang="en-US" sz="4800" b="1" dirty="0">
                <a:latin typeface="Old English Text MT" panose="03040902040508030806" pitchFamily="66" charset="0"/>
              </a:rPr>
              <a:t>Sanitation</a:t>
            </a:r>
          </a:p>
        </p:txBody>
      </p:sp>
    </p:spTree>
    <p:extLst>
      <p:ext uri="{BB962C8B-B14F-4D97-AF65-F5344CB8AC3E}">
        <p14:creationId xmlns:p14="http://schemas.microsoft.com/office/powerpoint/2010/main" val="280757920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A51A1B-4B1A-30E8-6B92-E12DC31DCB07}"/>
              </a:ext>
            </a:extLst>
          </p:cNvPr>
          <p:cNvSpPr>
            <a:spLocks noGrp="1"/>
          </p:cNvSpPr>
          <p:nvPr>
            <p:ph type="title"/>
          </p:nvPr>
        </p:nvSpPr>
        <p:spPr/>
        <p:txBody>
          <a:bodyPr/>
          <a:lstStyle/>
          <a:p>
            <a:r>
              <a:rPr lang="en-US" dirty="0"/>
              <a:t>Two or Twin Bucket </a:t>
            </a:r>
          </a:p>
        </p:txBody>
      </p:sp>
      <p:sp>
        <p:nvSpPr>
          <p:cNvPr id="3" name="Content Placeholder 2">
            <a:extLst>
              <a:ext uri="{FF2B5EF4-FFF2-40B4-BE49-F238E27FC236}">
                <a16:creationId xmlns:a16="http://schemas.microsoft.com/office/drawing/2014/main" id="{D2E3AD5C-2F9A-C594-1D22-C09DCF526D2E}"/>
              </a:ext>
            </a:extLst>
          </p:cNvPr>
          <p:cNvSpPr>
            <a:spLocks noGrp="1"/>
          </p:cNvSpPr>
          <p:nvPr>
            <p:ph sz="half" idx="1"/>
          </p:nvPr>
        </p:nvSpPr>
        <p:spPr/>
        <p:txBody>
          <a:bodyPr>
            <a:normAutofit fontScale="62500" lnSpcReduction="20000"/>
          </a:bodyPr>
          <a:lstStyle/>
          <a:p>
            <a:r>
              <a:rPr lang="en-US" b="1" dirty="0"/>
              <a:t>Method 1 - Twin Buckets</a:t>
            </a:r>
            <a:br>
              <a:rPr lang="en-US" dirty="0"/>
            </a:br>
            <a:br>
              <a:rPr lang="en-US" dirty="0"/>
            </a:br>
            <a:br>
              <a:rPr lang="en-US" dirty="0"/>
            </a:br>
            <a:r>
              <a:rPr lang="en-US" dirty="0"/>
              <a:t>The Twin Bucket method separates pee and poo into two buckets. This lessens volume and odor, making bucket contents safer and easier to store and dispose of. This method is ideal for dense urban areas with limited open space and a high water table, which is common in the Portland Metro Region. </a:t>
            </a:r>
            <a:br>
              <a:rPr lang="en-US" dirty="0"/>
            </a:br>
            <a:br>
              <a:rPr lang="en-US" dirty="0"/>
            </a:br>
            <a:r>
              <a:rPr lang="en-US" dirty="0"/>
              <a:t>The Twin Bucket system was developed in Christchurch, New Zealand after earthquakes in February 2011. The system is simple, effective, and inexpensive.  </a:t>
            </a:r>
            <a:br>
              <a:rPr lang="en-US" dirty="0"/>
            </a:br>
            <a:endParaRPr lang="en-US" dirty="0"/>
          </a:p>
        </p:txBody>
      </p:sp>
      <p:sp>
        <p:nvSpPr>
          <p:cNvPr id="4" name="Content Placeholder 3">
            <a:extLst>
              <a:ext uri="{FF2B5EF4-FFF2-40B4-BE49-F238E27FC236}">
                <a16:creationId xmlns:a16="http://schemas.microsoft.com/office/drawing/2014/main" id="{D6D75014-5C0E-2CD5-70FA-AC8E8FE519AD}"/>
              </a:ext>
            </a:extLst>
          </p:cNvPr>
          <p:cNvSpPr>
            <a:spLocks noGrp="1"/>
          </p:cNvSpPr>
          <p:nvPr>
            <p:ph sz="half" idx="2"/>
          </p:nvPr>
        </p:nvSpPr>
        <p:spPr/>
        <p:txBody>
          <a:bodyPr>
            <a:normAutofit fontScale="62500" lnSpcReduction="20000"/>
          </a:bodyPr>
          <a:lstStyle/>
          <a:p>
            <a:r>
              <a:rPr lang="en-US" b="1" dirty="0"/>
              <a:t>Materials:</a:t>
            </a:r>
          </a:p>
          <a:p>
            <a:r>
              <a:rPr lang="en-US" dirty="0"/>
              <a:t>Two sturdy plastic buckets. Five or six gallon buckets work best. Label one PEE or #1 and the other POO or #2. You can print bucket labels and use packing tape to secure them to your buckets. </a:t>
            </a:r>
          </a:p>
          <a:p>
            <a:r>
              <a:rPr lang="en-US" dirty="0"/>
              <a:t>A toilet seat. You can adapt a regular toilet seat or buy a seat that is designed for use with buckets (available online and at most camping or emergency supply stores). If you can, purchase two seats - many people prefer to sit when going pee. Do not use a pool noodle. If they develop any cracks or start to break down, they become impossible to fully clean, which increases the risk of spreading disease.</a:t>
            </a:r>
          </a:p>
          <a:p>
            <a:r>
              <a:rPr lang="en-US" dirty="0"/>
              <a:t>Toilet paper</a:t>
            </a:r>
          </a:p>
          <a:p>
            <a:r>
              <a:rPr lang="en-US" dirty="0"/>
              <a:t>Layering material. You will use this to create layers each time you use your poo bucket. A carbon-based material works best. It should be lightweight, dry, and organic. The goal is to absorb moisture, reduce odor, and deter flies. You’ll need about a handful to cover each poo. Examples: sawdust, shredded paper, bark chips (avoid cedar), dry leaves, dry grass clippings, peat moss, toilet paper, hamster bedding, etc. </a:t>
            </a:r>
          </a:p>
          <a:p>
            <a:r>
              <a:rPr lang="en-US" dirty="0"/>
              <a:t>Heavy-duty plastic garbage bags. 13-gallon size, 0.9 mil or thicker.</a:t>
            </a:r>
          </a:p>
          <a:p>
            <a:r>
              <a:rPr lang="en-US" dirty="0"/>
              <a:t>Privacy Shelter</a:t>
            </a:r>
          </a:p>
          <a:p>
            <a:endParaRPr lang="en-US" dirty="0"/>
          </a:p>
        </p:txBody>
      </p:sp>
      <p:pic>
        <p:nvPicPr>
          <p:cNvPr id="6" name="Picture 5">
            <a:extLst>
              <a:ext uri="{FF2B5EF4-FFF2-40B4-BE49-F238E27FC236}">
                <a16:creationId xmlns:a16="http://schemas.microsoft.com/office/drawing/2014/main" id="{4EEA6070-1602-F1CC-95F1-9D36BDE08E38}"/>
              </a:ext>
            </a:extLst>
          </p:cNvPr>
          <p:cNvPicPr>
            <a:picLocks noChangeAspect="1"/>
          </p:cNvPicPr>
          <p:nvPr/>
        </p:nvPicPr>
        <p:blipFill>
          <a:blip r:embed="rId2"/>
          <a:stretch>
            <a:fillRect/>
          </a:stretch>
        </p:blipFill>
        <p:spPr>
          <a:xfrm>
            <a:off x="2433829" y="4268756"/>
            <a:ext cx="3238500" cy="2466975"/>
          </a:xfrm>
          <a:prstGeom prst="rect">
            <a:avLst/>
          </a:prstGeom>
        </p:spPr>
      </p:pic>
    </p:spTree>
    <p:extLst>
      <p:ext uri="{BB962C8B-B14F-4D97-AF65-F5344CB8AC3E}">
        <p14:creationId xmlns:p14="http://schemas.microsoft.com/office/powerpoint/2010/main" val="41444703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Freeform: Shape 9">
            <a:extLst>
              <a:ext uri="{FF2B5EF4-FFF2-40B4-BE49-F238E27FC236}">
                <a16:creationId xmlns:a16="http://schemas.microsoft.com/office/drawing/2014/main" id="{774A975B-A886-5202-0489-6965514A0D1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7869" y="508090"/>
            <a:ext cx="11153214" cy="149279"/>
          </a:xfrm>
          <a:custGeom>
            <a:avLst/>
            <a:gdLst>
              <a:gd name="connsiteX0" fmla="*/ 0 w 8085002"/>
              <a:gd name="connsiteY0" fmla="*/ 0 h 149279"/>
              <a:gd name="connsiteX1" fmla="*/ 8085002 w 8085002"/>
              <a:gd name="connsiteY1" fmla="*/ 0 h 149279"/>
              <a:gd name="connsiteX2" fmla="*/ 8085002 w 8085002"/>
              <a:gd name="connsiteY2" fmla="*/ 149279 h 149279"/>
              <a:gd name="connsiteX3" fmla="*/ 0 w 8085002"/>
              <a:gd name="connsiteY3" fmla="*/ 149279 h 149279"/>
            </a:gdLst>
            <a:ahLst/>
            <a:cxnLst>
              <a:cxn ang="0">
                <a:pos x="connsiteX0" y="connsiteY0"/>
              </a:cxn>
              <a:cxn ang="0">
                <a:pos x="connsiteX1" y="connsiteY1"/>
              </a:cxn>
              <a:cxn ang="0">
                <a:pos x="connsiteX2" y="connsiteY2"/>
              </a:cxn>
              <a:cxn ang="0">
                <a:pos x="connsiteX3" y="connsiteY3"/>
              </a:cxn>
            </a:cxnLst>
            <a:rect l="l" t="t" r="r" b="b"/>
            <a:pathLst>
              <a:path w="8085002" h="149279">
                <a:moveTo>
                  <a:pt x="0" y="0"/>
                </a:moveTo>
                <a:lnTo>
                  <a:pt x="8085002" y="0"/>
                </a:lnTo>
                <a:lnTo>
                  <a:pt x="8085002" y="149279"/>
                </a:lnTo>
                <a:lnTo>
                  <a:pt x="0" y="149279"/>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useBgFill="1">
        <p:nvSpPr>
          <p:cNvPr id="12" name="Rectangle 11">
            <a:extLst>
              <a:ext uri="{FF2B5EF4-FFF2-40B4-BE49-F238E27FC236}">
                <a16:creationId xmlns:a16="http://schemas.microsoft.com/office/drawing/2014/main" id="{9E10BDB4-64F2-477D-A03B-9F8352D5E0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799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7045901F-F54E-DEC2-90EB-8951DECAD632}"/>
              </a:ext>
            </a:extLst>
          </p:cNvPr>
          <p:cNvSpPr>
            <a:spLocks noGrp="1"/>
          </p:cNvSpPr>
          <p:nvPr>
            <p:ph type="title"/>
          </p:nvPr>
        </p:nvSpPr>
        <p:spPr>
          <a:xfrm>
            <a:off x="521208" y="978408"/>
            <a:ext cx="6300216" cy="1325880"/>
          </a:xfrm>
        </p:spPr>
        <p:txBody>
          <a:bodyPr vert="horz" lIns="91440" tIns="45720" rIns="91440" bIns="45720" rtlCol="0" anchor="t">
            <a:normAutofit/>
          </a:bodyPr>
          <a:lstStyle/>
          <a:p>
            <a:r>
              <a:rPr lang="en-US" b="1" kern="1200">
                <a:solidFill>
                  <a:schemeClr val="tx1"/>
                </a:solidFill>
                <a:latin typeface="+mj-lt"/>
                <a:ea typeface="+mj-ea"/>
                <a:cs typeface="+mj-cs"/>
              </a:rPr>
              <a:t>The Urine Bucket</a:t>
            </a:r>
          </a:p>
        </p:txBody>
      </p:sp>
      <p:sp>
        <p:nvSpPr>
          <p:cNvPr id="14" name="Rectangle 13">
            <a:extLst>
              <a:ext uri="{FF2B5EF4-FFF2-40B4-BE49-F238E27FC236}">
                <a16:creationId xmlns:a16="http://schemas.microsoft.com/office/drawing/2014/main" id="{887F59F2-5FBC-40CD-AD35-376AECE49EA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7868" y="508090"/>
            <a:ext cx="6281928" cy="14927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7271C494-8107-3D61-D611-4FBC7C22A2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13612" y="611650"/>
            <a:ext cx="4160520" cy="4571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Bierstadt"/>
              <a:ea typeface="+mn-ea"/>
              <a:cs typeface="+mn-cs"/>
            </a:endParaRPr>
          </a:p>
        </p:txBody>
      </p:sp>
      <p:pic>
        <p:nvPicPr>
          <p:cNvPr id="5" name="Content Placeholder 4">
            <a:extLst>
              <a:ext uri="{FF2B5EF4-FFF2-40B4-BE49-F238E27FC236}">
                <a16:creationId xmlns:a16="http://schemas.microsoft.com/office/drawing/2014/main" id="{3B663FF0-7C30-D763-2889-CC38A380F7DC}"/>
              </a:ext>
            </a:extLst>
          </p:cNvPr>
          <p:cNvPicPr>
            <a:picLocks noGrp="1" noChangeAspect="1"/>
          </p:cNvPicPr>
          <p:nvPr>
            <p:ph sz="half" idx="2"/>
          </p:nvPr>
        </p:nvPicPr>
        <p:blipFill>
          <a:blip r:embed="rId2"/>
          <a:stretch>
            <a:fillRect/>
          </a:stretch>
        </p:blipFill>
        <p:spPr>
          <a:xfrm>
            <a:off x="517867" y="2429691"/>
            <a:ext cx="6147955" cy="3916313"/>
          </a:xfrm>
          <a:prstGeom prst="rect">
            <a:avLst/>
          </a:prstGeom>
        </p:spPr>
      </p:pic>
      <p:sp>
        <p:nvSpPr>
          <p:cNvPr id="3" name="Content Placeholder 2">
            <a:extLst>
              <a:ext uri="{FF2B5EF4-FFF2-40B4-BE49-F238E27FC236}">
                <a16:creationId xmlns:a16="http://schemas.microsoft.com/office/drawing/2014/main" id="{1F12E6D2-0C89-7ECD-0234-123039205028}"/>
              </a:ext>
            </a:extLst>
          </p:cNvPr>
          <p:cNvSpPr>
            <a:spLocks noGrp="1"/>
          </p:cNvSpPr>
          <p:nvPr>
            <p:ph sz="half" idx="1"/>
          </p:nvPr>
        </p:nvSpPr>
        <p:spPr>
          <a:xfrm>
            <a:off x="7507224" y="1088136"/>
            <a:ext cx="4160520" cy="5257800"/>
          </a:xfrm>
        </p:spPr>
        <p:txBody>
          <a:bodyPr vert="horz" lIns="91440" tIns="45720" rIns="91440" bIns="45720" rtlCol="0">
            <a:normAutofit/>
          </a:bodyPr>
          <a:lstStyle/>
          <a:p>
            <a:pPr>
              <a:lnSpc>
                <a:spcPct val="100000"/>
              </a:lnSpc>
            </a:pPr>
            <a:r>
              <a:rPr lang="en-US" b="1" dirty="0"/>
              <a:t>Using the ‘Pee’ Bucket: </a:t>
            </a:r>
          </a:p>
          <a:p>
            <a:pPr>
              <a:lnSpc>
                <a:spcPct val="100000"/>
              </a:lnSpc>
            </a:pPr>
            <a:r>
              <a:rPr lang="en-US" dirty="0"/>
              <a:t>Pee in the pee bucket, but put your toilet paper in the poo bucket. </a:t>
            </a:r>
          </a:p>
          <a:p>
            <a:pPr>
              <a:lnSpc>
                <a:spcPct val="100000"/>
              </a:lnSpc>
            </a:pPr>
            <a:r>
              <a:rPr lang="en-US" dirty="0"/>
              <a:t>Dilute the pee with water (if possible). Remove bucket by hand after every use to dump out. Spread it on a permeable surface, such as a lawn. Local governments may develop alternative urine collection sites in order to avoid water table contamination. </a:t>
            </a:r>
          </a:p>
          <a:p>
            <a:pPr>
              <a:lnSpc>
                <a:spcPct val="100000"/>
              </a:lnSpc>
            </a:pPr>
            <a:r>
              <a:rPr lang="en-US" dirty="0"/>
              <a:t>Urine is not dangerous to people on its own; very few germs</a:t>
            </a:r>
          </a:p>
          <a:p>
            <a:pPr>
              <a:lnSpc>
                <a:spcPct val="100000"/>
              </a:lnSpc>
            </a:pPr>
            <a:r>
              <a:rPr lang="en-US" dirty="0"/>
              <a:t>A person produces about 2 </a:t>
            </a:r>
            <a:r>
              <a:rPr lang="en-US" dirty="0" err="1"/>
              <a:t>litres</a:t>
            </a:r>
            <a:r>
              <a:rPr lang="en-US" dirty="0"/>
              <a:t> per day; a bucket will fill up fast, so dump out every time</a:t>
            </a:r>
          </a:p>
        </p:txBody>
      </p:sp>
    </p:spTree>
    <p:extLst>
      <p:ext uri="{BB962C8B-B14F-4D97-AF65-F5344CB8AC3E}">
        <p14:creationId xmlns:p14="http://schemas.microsoft.com/office/powerpoint/2010/main" val="182041959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AD2EE6-D6B9-1A86-4CFC-62DB90CCB82A}"/>
              </a:ext>
            </a:extLst>
          </p:cNvPr>
          <p:cNvSpPr>
            <a:spLocks noGrp="1"/>
          </p:cNvSpPr>
          <p:nvPr>
            <p:ph type="title"/>
          </p:nvPr>
        </p:nvSpPr>
        <p:spPr/>
        <p:txBody>
          <a:bodyPr/>
          <a:lstStyle/>
          <a:p>
            <a:r>
              <a:rPr lang="en-US" dirty="0"/>
              <a:t>The Feces Bucket</a:t>
            </a:r>
          </a:p>
        </p:txBody>
      </p:sp>
      <p:sp>
        <p:nvSpPr>
          <p:cNvPr id="3" name="Content Placeholder 2">
            <a:extLst>
              <a:ext uri="{FF2B5EF4-FFF2-40B4-BE49-F238E27FC236}">
                <a16:creationId xmlns:a16="http://schemas.microsoft.com/office/drawing/2014/main" id="{2F69CC10-BD22-7679-4F35-18236C7FA064}"/>
              </a:ext>
            </a:extLst>
          </p:cNvPr>
          <p:cNvSpPr>
            <a:spLocks noGrp="1"/>
          </p:cNvSpPr>
          <p:nvPr>
            <p:ph sz="half" idx="1"/>
          </p:nvPr>
        </p:nvSpPr>
        <p:spPr>
          <a:xfrm>
            <a:off x="521208" y="1855960"/>
            <a:ext cx="5574792" cy="4489976"/>
          </a:xfrm>
        </p:spPr>
        <p:txBody>
          <a:bodyPr>
            <a:normAutofit fontScale="85000" lnSpcReduction="10000"/>
          </a:bodyPr>
          <a:lstStyle/>
          <a:p>
            <a:pPr rtl="0">
              <a:spcAft>
                <a:spcPts val="300"/>
              </a:spcAft>
              <a:buNone/>
            </a:pPr>
            <a:r>
              <a:rPr lang="en-US" sz="1600" b="1" i="0" u="none" strike="noStrike" dirty="0">
                <a:solidFill>
                  <a:srgbClr val="044E80"/>
                </a:solidFill>
                <a:effectLst/>
                <a:latin typeface="Raleway" pitchFamily="2" charset="0"/>
              </a:rPr>
              <a:t>Using the ‘Poo’ Bucket: </a:t>
            </a:r>
            <a:endParaRPr lang="en-US" b="1" dirty="0">
              <a:effectLst/>
            </a:endParaRPr>
          </a:p>
          <a:p>
            <a:pPr rtl="0" fontAlgn="base">
              <a:spcAft>
                <a:spcPts val="200"/>
              </a:spcAft>
              <a:buFont typeface="Arial" panose="020B0604020202020204" pitchFamily="34" charset="0"/>
              <a:buChar char="•"/>
            </a:pPr>
            <a:r>
              <a:rPr lang="en-US" sz="1200" b="0" i="0" u="none" strike="noStrike" dirty="0">
                <a:solidFill>
                  <a:srgbClr val="000000"/>
                </a:solidFill>
                <a:effectLst/>
                <a:latin typeface="Raleway" pitchFamily="2" charset="0"/>
              </a:rPr>
              <a:t>Line your poo bucket with a heavy-duty trash bag.</a:t>
            </a:r>
          </a:p>
          <a:p>
            <a:pPr rtl="0" fontAlgn="base">
              <a:spcAft>
                <a:spcPts val="200"/>
              </a:spcAft>
              <a:buFont typeface="Arial" panose="020B0604020202020204" pitchFamily="34" charset="0"/>
              <a:buChar char="•"/>
            </a:pPr>
            <a:r>
              <a:rPr lang="en-US" sz="1200" b="0" i="0" u="none" strike="noStrike" dirty="0">
                <a:solidFill>
                  <a:srgbClr val="000000"/>
                </a:solidFill>
                <a:effectLst/>
                <a:latin typeface="Raleway" pitchFamily="2" charset="0"/>
              </a:rPr>
              <a:t>Poo in the poo bucket, and add your toilet paper. </a:t>
            </a:r>
          </a:p>
          <a:p>
            <a:pPr rtl="0" fontAlgn="base">
              <a:spcAft>
                <a:spcPts val="200"/>
              </a:spcAft>
              <a:buFont typeface="Arial" panose="020B0604020202020204" pitchFamily="34" charset="0"/>
              <a:buChar char="•"/>
            </a:pPr>
            <a:r>
              <a:rPr lang="en-US" sz="1200" b="0" i="0" u="none" strike="noStrike" dirty="0">
                <a:solidFill>
                  <a:srgbClr val="000000"/>
                </a:solidFill>
                <a:effectLst/>
                <a:latin typeface="Raleway" pitchFamily="2" charset="0"/>
              </a:rPr>
              <a:t>After each use, cover the surface of the poo with a layering material (pelletized garden lime is best for this). This will help reduce odors and deter flies. </a:t>
            </a:r>
          </a:p>
          <a:p>
            <a:pPr marL="742950" lvl="1" indent="-285750" rtl="0" fontAlgn="base">
              <a:spcAft>
                <a:spcPts val="200"/>
              </a:spcAft>
              <a:buFont typeface="Arial" panose="020B0604020202020204" pitchFamily="34" charset="0"/>
              <a:buChar char="•"/>
            </a:pPr>
            <a:r>
              <a:rPr lang="en-US" sz="1200" b="0" i="0" u="none" strike="noStrike" dirty="0">
                <a:solidFill>
                  <a:srgbClr val="000000"/>
                </a:solidFill>
                <a:effectLst/>
                <a:latin typeface="Raleway" pitchFamily="2" charset="0"/>
              </a:rPr>
              <a:t>Do not put an airtight lid on the bucket. Allowing some air flow will help the poo dry out and reduce in volume and weight. </a:t>
            </a:r>
          </a:p>
          <a:p>
            <a:pPr marL="742950" lvl="1" indent="-285750" rtl="0" fontAlgn="base">
              <a:spcAft>
                <a:spcPts val="200"/>
              </a:spcAft>
              <a:buFont typeface="Arial" panose="020B0604020202020204" pitchFamily="34" charset="0"/>
              <a:buChar char="•"/>
            </a:pPr>
            <a:r>
              <a:rPr lang="en-US" sz="1200" b="0" i="0" u="none" strike="noStrike" dirty="0">
                <a:solidFill>
                  <a:srgbClr val="000000"/>
                </a:solidFill>
                <a:effectLst/>
                <a:latin typeface="Raleway" pitchFamily="2" charset="0"/>
              </a:rPr>
              <a:t>Do not fill the bucket more than halfway full. You don’t want the bag to become too heavy or difficult to close.  </a:t>
            </a:r>
          </a:p>
          <a:p>
            <a:pPr rtl="0" fontAlgn="base">
              <a:spcAft>
                <a:spcPts val="200"/>
              </a:spcAft>
              <a:buFont typeface="Arial" panose="020B0604020202020204" pitchFamily="34" charset="0"/>
              <a:buChar char="•"/>
            </a:pPr>
            <a:r>
              <a:rPr lang="en-US" sz="1200" b="0" i="0" u="none" strike="noStrike" dirty="0">
                <a:solidFill>
                  <a:srgbClr val="000000"/>
                </a:solidFill>
                <a:effectLst/>
                <a:latin typeface="Raleway" pitchFamily="2" charset="0"/>
              </a:rPr>
              <a:t>When the bag is half full (or less), tie the top of the bag. </a:t>
            </a:r>
          </a:p>
          <a:p>
            <a:pPr rtl="0" fontAlgn="base">
              <a:spcAft>
                <a:spcPts val="200"/>
              </a:spcAft>
              <a:buFont typeface="Arial" panose="020B0604020202020204" pitchFamily="34" charset="0"/>
              <a:buChar char="•"/>
            </a:pPr>
            <a:r>
              <a:rPr lang="en-US" sz="1200" b="0" i="0" u="none" strike="noStrike" dirty="0">
                <a:solidFill>
                  <a:srgbClr val="000000"/>
                </a:solidFill>
                <a:effectLst/>
                <a:latin typeface="Raleway" pitchFamily="2" charset="0"/>
              </a:rPr>
              <a:t>Store your poo bags safely away from food and water, kids, pets, flies, rats, etc. Consider talking with neighbors to create shared collection sites.</a:t>
            </a:r>
          </a:p>
          <a:p>
            <a:pPr rtl="0" fontAlgn="base">
              <a:spcAft>
                <a:spcPts val="200"/>
              </a:spcAft>
              <a:buFont typeface="Arial" panose="020B0604020202020204" pitchFamily="34" charset="0"/>
              <a:buChar char="•"/>
            </a:pPr>
            <a:r>
              <a:rPr lang="en-US" sz="1200" b="0" i="0" u="none" strike="noStrike" dirty="0">
                <a:solidFill>
                  <a:srgbClr val="000000"/>
                </a:solidFill>
                <a:effectLst/>
                <a:latin typeface="Raleway" pitchFamily="2" charset="0"/>
              </a:rPr>
              <a:t>Be careful when using the poo bucket, bagging the contents, and storing the bags. Afterwards, always wash your hands with soap and water or hand sanitizer. </a:t>
            </a:r>
          </a:p>
          <a:p>
            <a:pPr rtl="0" fontAlgn="base">
              <a:spcAft>
                <a:spcPts val="200"/>
              </a:spcAft>
              <a:buFont typeface="Arial" panose="020B0604020202020204" pitchFamily="34" charset="0"/>
              <a:buChar char="•"/>
            </a:pPr>
            <a:r>
              <a:rPr lang="en-US" sz="1200" b="0" i="0" u="none" strike="noStrike" dirty="0">
                <a:solidFill>
                  <a:srgbClr val="000000"/>
                </a:solidFill>
                <a:effectLst/>
                <a:latin typeface="Raleway" pitchFamily="2" charset="0"/>
              </a:rPr>
              <a:t>Look for instructions from public agencies on how to safely dispose of poo bags.</a:t>
            </a:r>
          </a:p>
          <a:p>
            <a:pPr marL="742950" lvl="1" indent="-285750" rtl="0" fontAlgn="base">
              <a:spcAft>
                <a:spcPts val="200"/>
              </a:spcAft>
              <a:buFont typeface="Arial" panose="020B0604020202020204" pitchFamily="34" charset="0"/>
              <a:buChar char="•"/>
            </a:pPr>
            <a:r>
              <a:rPr lang="en-US" sz="1200" b="0" i="0" u="none" strike="noStrike" dirty="0">
                <a:solidFill>
                  <a:srgbClr val="000000"/>
                </a:solidFill>
                <a:effectLst/>
                <a:latin typeface="Raleway" pitchFamily="2" charset="0"/>
              </a:rPr>
              <a:t>Utilizing one neighbourhood organics container (i.e. a green bin)  per street or half block at a time in the absence of alternatives</a:t>
            </a:r>
          </a:p>
          <a:p>
            <a:pPr marL="742950" lvl="1" indent="-285750" rtl="0" fontAlgn="base">
              <a:spcAft>
                <a:spcPts val="200"/>
              </a:spcAft>
              <a:buFont typeface="Arial" panose="020B0604020202020204" pitchFamily="34" charset="0"/>
              <a:buChar char="•"/>
            </a:pPr>
            <a:r>
              <a:rPr lang="en-US" sz="1200" b="0" i="0" u="none" strike="noStrike" dirty="0">
                <a:solidFill>
                  <a:srgbClr val="000000"/>
                </a:solidFill>
                <a:effectLst/>
                <a:latin typeface="Raleway" pitchFamily="2" charset="0"/>
              </a:rPr>
              <a:t>Never dig a hole and bury your poo bags. </a:t>
            </a:r>
          </a:p>
          <a:p>
            <a:endParaRPr lang="en-US" dirty="0"/>
          </a:p>
        </p:txBody>
      </p:sp>
      <p:sp>
        <p:nvSpPr>
          <p:cNvPr id="4" name="Content Placeholder 3">
            <a:extLst>
              <a:ext uri="{FF2B5EF4-FFF2-40B4-BE49-F238E27FC236}">
                <a16:creationId xmlns:a16="http://schemas.microsoft.com/office/drawing/2014/main" id="{1690FE55-1791-93DF-37A1-393B159F32FF}"/>
              </a:ext>
            </a:extLst>
          </p:cNvPr>
          <p:cNvSpPr>
            <a:spLocks noGrp="1"/>
          </p:cNvSpPr>
          <p:nvPr>
            <p:ph sz="half" idx="2"/>
          </p:nvPr>
        </p:nvSpPr>
        <p:spPr/>
        <p:txBody>
          <a:bodyPr>
            <a:normAutofit fontScale="85000" lnSpcReduction="10000"/>
          </a:bodyPr>
          <a:lstStyle/>
          <a:p>
            <a:r>
              <a:rPr lang="en-US" dirty="0"/>
              <a:t>FECES is dangerous to human health in any amount</a:t>
            </a:r>
          </a:p>
          <a:p>
            <a:r>
              <a:rPr lang="en-US" dirty="0"/>
              <a:t>A person produces about 6 </a:t>
            </a:r>
            <a:r>
              <a:rPr lang="en-US" dirty="0" err="1"/>
              <a:t>ozs</a:t>
            </a:r>
            <a:r>
              <a:rPr lang="en-US" dirty="0"/>
              <a:t> per day</a:t>
            </a:r>
          </a:p>
          <a:p>
            <a:r>
              <a:rPr lang="en-US" dirty="0"/>
              <a:t>If urine mixes with feces, it becomes a dangerously infectious (and smelly) combination</a:t>
            </a:r>
          </a:p>
        </p:txBody>
      </p:sp>
    </p:spTree>
    <p:extLst>
      <p:ext uri="{BB962C8B-B14F-4D97-AF65-F5344CB8AC3E}">
        <p14:creationId xmlns:p14="http://schemas.microsoft.com/office/powerpoint/2010/main" val="99539651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86FB62-61F3-E0DB-7C32-4181BB1AE7F6}"/>
              </a:ext>
            </a:extLst>
          </p:cNvPr>
          <p:cNvSpPr>
            <a:spLocks noGrp="1"/>
          </p:cNvSpPr>
          <p:nvPr>
            <p:ph type="title"/>
          </p:nvPr>
        </p:nvSpPr>
        <p:spPr/>
        <p:txBody>
          <a:bodyPr/>
          <a:lstStyle/>
          <a:p>
            <a:r>
              <a:rPr lang="en-US"/>
              <a:t>Twin Bucket System Final Thoughts</a:t>
            </a:r>
            <a:endParaRPr lang="en-US" dirty="0"/>
          </a:p>
        </p:txBody>
      </p:sp>
      <p:pic>
        <p:nvPicPr>
          <p:cNvPr id="6" name="Content Placeholder 5">
            <a:extLst>
              <a:ext uri="{FF2B5EF4-FFF2-40B4-BE49-F238E27FC236}">
                <a16:creationId xmlns:a16="http://schemas.microsoft.com/office/drawing/2014/main" id="{A1C4FD76-0A2E-4A85-363B-DCE312D3140A}"/>
              </a:ext>
            </a:extLst>
          </p:cNvPr>
          <p:cNvPicPr>
            <a:picLocks noGrp="1" noChangeAspect="1"/>
          </p:cNvPicPr>
          <p:nvPr>
            <p:ph sz="half" idx="1"/>
          </p:nvPr>
        </p:nvPicPr>
        <p:blipFill>
          <a:blip r:embed="rId2"/>
          <a:stretch>
            <a:fillRect/>
          </a:stretch>
        </p:blipFill>
        <p:spPr>
          <a:xfrm>
            <a:off x="366791" y="1860159"/>
            <a:ext cx="5803335" cy="2845122"/>
          </a:xfrm>
          <a:prstGeom prst="rect">
            <a:avLst/>
          </a:prstGeom>
        </p:spPr>
      </p:pic>
      <p:pic>
        <p:nvPicPr>
          <p:cNvPr id="5" name="Content Placeholder 4">
            <a:extLst>
              <a:ext uri="{FF2B5EF4-FFF2-40B4-BE49-F238E27FC236}">
                <a16:creationId xmlns:a16="http://schemas.microsoft.com/office/drawing/2014/main" id="{C81CB4FB-4904-46E7-5138-41DDC763D82C}"/>
              </a:ext>
            </a:extLst>
          </p:cNvPr>
          <p:cNvPicPr>
            <a:picLocks noGrp="1" noChangeAspect="1"/>
          </p:cNvPicPr>
          <p:nvPr>
            <p:ph sz="half" idx="2"/>
          </p:nvPr>
        </p:nvPicPr>
        <p:blipFill>
          <a:blip r:embed="rId3"/>
          <a:stretch>
            <a:fillRect/>
          </a:stretch>
        </p:blipFill>
        <p:spPr>
          <a:xfrm>
            <a:off x="6519863" y="3039108"/>
            <a:ext cx="5165725" cy="2845122"/>
          </a:xfrm>
          <a:prstGeom prst="rect">
            <a:avLst/>
          </a:prstGeom>
        </p:spPr>
      </p:pic>
      <p:pic>
        <p:nvPicPr>
          <p:cNvPr id="7" name="Picture 6">
            <a:extLst>
              <a:ext uri="{FF2B5EF4-FFF2-40B4-BE49-F238E27FC236}">
                <a16:creationId xmlns:a16="http://schemas.microsoft.com/office/drawing/2014/main" id="{C924C717-9918-DA28-CEF9-FDA81CA8CE11}"/>
              </a:ext>
            </a:extLst>
          </p:cNvPr>
          <p:cNvPicPr>
            <a:picLocks noChangeAspect="1"/>
          </p:cNvPicPr>
          <p:nvPr/>
        </p:nvPicPr>
        <p:blipFill>
          <a:blip r:embed="rId4"/>
          <a:stretch>
            <a:fillRect/>
          </a:stretch>
        </p:blipFill>
        <p:spPr>
          <a:xfrm>
            <a:off x="3446565" y="4912468"/>
            <a:ext cx="2491595" cy="1731523"/>
          </a:xfrm>
          <a:prstGeom prst="rect">
            <a:avLst/>
          </a:prstGeom>
        </p:spPr>
      </p:pic>
    </p:spTree>
    <p:extLst>
      <p:ext uri="{BB962C8B-B14F-4D97-AF65-F5344CB8AC3E}">
        <p14:creationId xmlns:p14="http://schemas.microsoft.com/office/powerpoint/2010/main" val="20949241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21B032-7B5A-CF88-DE81-D93B884532AC}"/>
              </a:ext>
            </a:extLst>
          </p:cNvPr>
          <p:cNvSpPr>
            <a:spLocks noGrp="1"/>
          </p:cNvSpPr>
          <p:nvPr>
            <p:ph type="title"/>
          </p:nvPr>
        </p:nvSpPr>
        <p:spPr/>
        <p:txBody>
          <a:bodyPr/>
          <a:lstStyle/>
          <a:p>
            <a:r>
              <a:rPr lang="en-US" dirty="0"/>
              <a:t>Method 2 - Latrines</a:t>
            </a:r>
          </a:p>
        </p:txBody>
      </p:sp>
      <p:sp>
        <p:nvSpPr>
          <p:cNvPr id="3" name="Content Placeholder 2">
            <a:extLst>
              <a:ext uri="{FF2B5EF4-FFF2-40B4-BE49-F238E27FC236}">
                <a16:creationId xmlns:a16="http://schemas.microsoft.com/office/drawing/2014/main" id="{D31DFEEE-0C20-E991-EFC8-C728FDB3D08B}"/>
              </a:ext>
            </a:extLst>
          </p:cNvPr>
          <p:cNvSpPr>
            <a:spLocks noGrp="1"/>
          </p:cNvSpPr>
          <p:nvPr>
            <p:ph sz="half" idx="1"/>
          </p:nvPr>
        </p:nvSpPr>
        <p:spPr/>
        <p:txBody>
          <a:bodyPr/>
          <a:lstStyle/>
          <a:p>
            <a:r>
              <a:rPr lang="en-US" dirty="0"/>
              <a:t>A latrine (or a pit toilet) is a hole in the ground that collects human waste (poo and pee) in an emergency. This method is also simple, cheap and effective. It’s ideal for more rural areas with wide open spaces. It can still be used in urban areas, as long as location guidelines (see below) are followed. </a:t>
            </a:r>
          </a:p>
          <a:p>
            <a:endParaRPr lang="en-US" dirty="0"/>
          </a:p>
        </p:txBody>
      </p:sp>
      <p:sp>
        <p:nvSpPr>
          <p:cNvPr id="4" name="Content Placeholder 3">
            <a:extLst>
              <a:ext uri="{FF2B5EF4-FFF2-40B4-BE49-F238E27FC236}">
                <a16:creationId xmlns:a16="http://schemas.microsoft.com/office/drawing/2014/main" id="{6E0326C4-1C10-D57B-83E9-8CFFCA5C0655}"/>
              </a:ext>
            </a:extLst>
          </p:cNvPr>
          <p:cNvSpPr>
            <a:spLocks noGrp="1"/>
          </p:cNvSpPr>
          <p:nvPr>
            <p:ph sz="half" idx="2"/>
          </p:nvPr>
        </p:nvSpPr>
        <p:spPr/>
        <p:txBody>
          <a:bodyPr/>
          <a:lstStyle/>
          <a:p>
            <a:pPr marL="0" indent="0">
              <a:buNone/>
            </a:pPr>
            <a:r>
              <a:rPr lang="en-US" b="1" dirty="0"/>
              <a:t>Before a Disaster:</a:t>
            </a:r>
          </a:p>
          <a:p>
            <a:r>
              <a:rPr lang="en-US" dirty="0"/>
              <a:t>Learn where your underground utilities are located. You may not be able to contact your utility company after a major earthquake. </a:t>
            </a:r>
          </a:p>
          <a:p>
            <a:r>
              <a:rPr lang="en-US" dirty="0"/>
              <a:t>Strata councils, property managers, and multi-family dwellings should pre-identify locations for latrines.</a:t>
            </a:r>
          </a:p>
          <a:p>
            <a:endParaRPr lang="en-US" dirty="0"/>
          </a:p>
        </p:txBody>
      </p:sp>
    </p:spTree>
    <p:extLst>
      <p:ext uri="{BB962C8B-B14F-4D97-AF65-F5344CB8AC3E}">
        <p14:creationId xmlns:p14="http://schemas.microsoft.com/office/powerpoint/2010/main" val="395746515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184D31-7A3D-D9B4-0C6F-1177A9CB36D6}"/>
              </a:ext>
            </a:extLst>
          </p:cNvPr>
          <p:cNvSpPr>
            <a:spLocks noGrp="1"/>
          </p:cNvSpPr>
          <p:nvPr>
            <p:ph type="title"/>
          </p:nvPr>
        </p:nvSpPr>
        <p:spPr/>
        <p:txBody>
          <a:bodyPr/>
          <a:lstStyle/>
          <a:p>
            <a:r>
              <a:rPr lang="en-US" dirty="0"/>
              <a:t>Latrine Design</a:t>
            </a:r>
          </a:p>
        </p:txBody>
      </p:sp>
      <p:sp>
        <p:nvSpPr>
          <p:cNvPr id="3" name="Content Placeholder 2">
            <a:extLst>
              <a:ext uri="{FF2B5EF4-FFF2-40B4-BE49-F238E27FC236}">
                <a16:creationId xmlns:a16="http://schemas.microsoft.com/office/drawing/2014/main" id="{36D3B704-5905-7AE9-7428-785D277A44E7}"/>
              </a:ext>
            </a:extLst>
          </p:cNvPr>
          <p:cNvSpPr>
            <a:spLocks noGrp="1"/>
          </p:cNvSpPr>
          <p:nvPr>
            <p:ph sz="half" idx="1"/>
          </p:nvPr>
        </p:nvSpPr>
        <p:spPr>
          <a:xfrm>
            <a:off x="527823" y="2624321"/>
            <a:ext cx="5166360" cy="3767328"/>
          </a:xfrm>
        </p:spPr>
        <p:txBody>
          <a:bodyPr>
            <a:normAutofit fontScale="85000" lnSpcReduction="20000"/>
          </a:bodyPr>
          <a:lstStyle/>
          <a:p>
            <a:r>
              <a:rPr lang="en-US" sz="3300" b="1" dirty="0"/>
              <a:t>Instructions:</a:t>
            </a:r>
          </a:p>
          <a:p>
            <a:r>
              <a:rPr lang="en-US" dirty="0"/>
              <a:t>To minimize the number of holes you need to dig, talk with your neighbors about using shared pits. Make sure everyone agrees about the location of pits. </a:t>
            </a:r>
          </a:p>
          <a:p>
            <a:r>
              <a:rPr lang="en-US" dirty="0"/>
              <a:t>Dig a hole, and save the soil that you removed. </a:t>
            </a:r>
          </a:p>
          <a:p>
            <a:r>
              <a:rPr lang="en-US" dirty="0"/>
              <a:t>Location: It should be at least 10 feet from your residence, 10 feet from your property line, and 100 feet from creeks and wells.</a:t>
            </a:r>
          </a:p>
          <a:p>
            <a:r>
              <a:rPr lang="en-US" dirty="0"/>
              <a:t>Depth: Dig down at least two feet. Four feet is optimal, but many areas have a high water table. If you see water, stop and find another location or use the Twin Bucket Method. </a:t>
            </a:r>
          </a:p>
          <a:p>
            <a:r>
              <a:rPr lang="en-US" dirty="0"/>
              <a:t>Width: The hole should be about two feet wide. </a:t>
            </a:r>
          </a:p>
          <a:p>
            <a:endParaRPr lang="en-US" dirty="0"/>
          </a:p>
          <a:p>
            <a:endParaRPr lang="en-US" dirty="0"/>
          </a:p>
        </p:txBody>
      </p:sp>
      <p:graphicFrame>
        <p:nvGraphicFramePr>
          <p:cNvPr id="7" name="Content Placeholder 3">
            <a:extLst>
              <a:ext uri="{FF2B5EF4-FFF2-40B4-BE49-F238E27FC236}">
                <a16:creationId xmlns:a16="http://schemas.microsoft.com/office/drawing/2014/main" id="{C823576E-AB0F-CD74-D6E7-46209AC177BF}"/>
              </a:ext>
            </a:extLst>
          </p:cNvPr>
          <p:cNvGraphicFramePr>
            <a:graphicFrameLocks noGrp="1"/>
          </p:cNvGraphicFramePr>
          <p:nvPr>
            <p:ph sz="half" idx="2"/>
          </p:nvPr>
        </p:nvGraphicFramePr>
        <p:xfrm>
          <a:off x="6519672" y="2578608"/>
          <a:ext cx="5166360" cy="376732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5" name="Picture 4">
            <a:extLst>
              <a:ext uri="{FF2B5EF4-FFF2-40B4-BE49-F238E27FC236}">
                <a16:creationId xmlns:a16="http://schemas.microsoft.com/office/drawing/2014/main" id="{D4F4CA90-E0AE-775A-2AF4-9325904890E3}"/>
              </a:ext>
            </a:extLst>
          </p:cNvPr>
          <p:cNvPicPr>
            <a:picLocks noChangeAspect="1"/>
          </p:cNvPicPr>
          <p:nvPr/>
        </p:nvPicPr>
        <p:blipFill>
          <a:blip r:embed="rId7"/>
          <a:stretch>
            <a:fillRect/>
          </a:stretch>
        </p:blipFill>
        <p:spPr>
          <a:xfrm>
            <a:off x="4534276" y="786003"/>
            <a:ext cx="2226448" cy="1667687"/>
          </a:xfrm>
          <a:prstGeom prst="rect">
            <a:avLst/>
          </a:prstGeom>
        </p:spPr>
      </p:pic>
    </p:spTree>
    <p:extLst>
      <p:ext uri="{BB962C8B-B14F-4D97-AF65-F5344CB8AC3E}">
        <p14:creationId xmlns:p14="http://schemas.microsoft.com/office/powerpoint/2010/main" val="198943519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E0618F-C6B0-2C5E-5EA8-89031E0A2114}"/>
              </a:ext>
            </a:extLst>
          </p:cNvPr>
          <p:cNvSpPr>
            <a:spLocks noGrp="1"/>
          </p:cNvSpPr>
          <p:nvPr>
            <p:ph type="title"/>
          </p:nvPr>
        </p:nvSpPr>
        <p:spPr/>
        <p:txBody>
          <a:bodyPr/>
          <a:lstStyle/>
          <a:p>
            <a:r>
              <a:rPr lang="en-US" dirty="0"/>
              <a:t>Final Thoughts</a:t>
            </a:r>
          </a:p>
        </p:txBody>
      </p:sp>
      <p:sp>
        <p:nvSpPr>
          <p:cNvPr id="3" name="Content Placeholder 2">
            <a:extLst>
              <a:ext uri="{FF2B5EF4-FFF2-40B4-BE49-F238E27FC236}">
                <a16:creationId xmlns:a16="http://schemas.microsoft.com/office/drawing/2014/main" id="{F2E571B9-8821-187C-DD45-B78201467A6D}"/>
              </a:ext>
            </a:extLst>
          </p:cNvPr>
          <p:cNvSpPr>
            <a:spLocks noGrp="1"/>
          </p:cNvSpPr>
          <p:nvPr>
            <p:ph sz="half" idx="1"/>
          </p:nvPr>
        </p:nvSpPr>
        <p:spPr>
          <a:xfrm>
            <a:off x="521208" y="2154725"/>
            <a:ext cx="5166360" cy="4191211"/>
          </a:xfrm>
        </p:spPr>
        <p:txBody>
          <a:bodyPr>
            <a:normAutofit fontScale="92500" lnSpcReduction="20000"/>
          </a:bodyPr>
          <a:lstStyle/>
          <a:p>
            <a:pPr marL="0" indent="0">
              <a:buNone/>
            </a:pPr>
            <a:r>
              <a:rPr lang="en-US" sz="1200" dirty="0">
                <a:solidFill>
                  <a:srgbClr val="FF0000"/>
                </a:solidFill>
              </a:rPr>
              <a:t>Do I need a toilet seat?</a:t>
            </a:r>
          </a:p>
          <a:p>
            <a:pPr marL="0" indent="0">
              <a:buNone/>
            </a:pPr>
            <a:r>
              <a:rPr lang="en-US" sz="1200" dirty="0"/>
              <a:t>No, but you’ll be much more comfortable if you have one. You could get creative with ways to make the top of a bucket more comfortable to sit on using everyday objects, but be mindful of the material. It should be smooth and easy to clean - not be absorbent.</a:t>
            </a:r>
          </a:p>
          <a:p>
            <a:pPr marL="0" indent="0">
              <a:buNone/>
            </a:pPr>
            <a:r>
              <a:rPr lang="en-US" sz="1200" dirty="0">
                <a:solidFill>
                  <a:srgbClr val="FF0000"/>
                </a:solidFill>
              </a:rPr>
              <a:t> If I pour pee in my garden, will it kill my plants? </a:t>
            </a:r>
          </a:p>
          <a:p>
            <a:pPr marL="0" indent="0">
              <a:buNone/>
            </a:pPr>
            <a:r>
              <a:rPr lang="en-US" sz="1200" dirty="0"/>
              <a:t>Urine (pee) is relatively harmless unless you have kidney disease or another illness that causes your body to expel toxins in large quantities. Urine is mostly made up of water and nitrogen, which is a key component of fertilizer. If you dilute urine with water and pour it in a different place each time, your plants should be fine. </a:t>
            </a:r>
          </a:p>
          <a:p>
            <a:pPr marL="0" indent="0">
              <a:buNone/>
            </a:pPr>
            <a:r>
              <a:rPr lang="en-US" sz="1200" dirty="0">
                <a:solidFill>
                  <a:srgbClr val="FF0000"/>
                </a:solidFill>
              </a:rPr>
              <a:t>Where should I put used feminine hygiene products and diapers?</a:t>
            </a:r>
          </a:p>
          <a:p>
            <a:pPr marL="0" indent="0">
              <a:buNone/>
            </a:pPr>
            <a:r>
              <a:rPr lang="en-US" sz="1200" dirty="0"/>
              <a:t>Put feminine hygiene products in the poo bucket if you are using the Twin Bucket system. Otherwise, dispose of feminine products in your regular garbage bin. Diapers should always go in regular garbage. </a:t>
            </a:r>
          </a:p>
          <a:p>
            <a:pPr marL="0" indent="0">
              <a:buNone/>
            </a:pPr>
            <a:r>
              <a:rPr lang="en-US" sz="1200" dirty="0">
                <a:solidFill>
                  <a:srgbClr val="FF0000"/>
                </a:solidFill>
              </a:rPr>
              <a:t>Why not compost poo?</a:t>
            </a:r>
          </a:p>
          <a:p>
            <a:pPr marL="0" indent="0">
              <a:buNone/>
            </a:pPr>
            <a:r>
              <a:rPr lang="en-US" sz="1200" dirty="0"/>
              <a:t>Fecal matter can be composted, but it takes special knowledge, materials, and lots of time (1-2 years) to do it safely. It’s not like composting kitchen scraps. If done incorrectly, it could create a major public health issue. Most people don’t know how to safely compost poo, and after a major earthquake, most people won’t have access to the internet to learn. Our recommendation is to contain poo in bags (or dig a latrine, when appropriate). </a:t>
            </a:r>
          </a:p>
          <a:p>
            <a:pPr marL="0" indent="0">
              <a:buNone/>
            </a:pPr>
            <a:endParaRPr lang="en-US" sz="1200" dirty="0"/>
          </a:p>
          <a:p>
            <a:pPr marL="0" indent="0">
              <a:buNone/>
            </a:pPr>
            <a:endParaRPr lang="en-US" sz="1200" dirty="0"/>
          </a:p>
          <a:p>
            <a:endParaRPr lang="en-US" dirty="0"/>
          </a:p>
        </p:txBody>
      </p:sp>
      <p:sp>
        <p:nvSpPr>
          <p:cNvPr id="4" name="Content Placeholder 3">
            <a:extLst>
              <a:ext uri="{FF2B5EF4-FFF2-40B4-BE49-F238E27FC236}">
                <a16:creationId xmlns:a16="http://schemas.microsoft.com/office/drawing/2014/main" id="{B834BEAF-49DC-43E3-2D37-E1B7D315B1D1}"/>
              </a:ext>
            </a:extLst>
          </p:cNvPr>
          <p:cNvSpPr>
            <a:spLocks noGrp="1"/>
          </p:cNvSpPr>
          <p:nvPr>
            <p:ph sz="half" idx="2"/>
          </p:nvPr>
        </p:nvSpPr>
        <p:spPr>
          <a:xfrm>
            <a:off x="6519672" y="2154725"/>
            <a:ext cx="5166360" cy="4191211"/>
          </a:xfrm>
        </p:spPr>
        <p:txBody>
          <a:bodyPr>
            <a:normAutofit fontScale="92500" lnSpcReduction="20000"/>
          </a:bodyPr>
          <a:lstStyle/>
          <a:p>
            <a:pPr marL="0" indent="0">
              <a:buNone/>
            </a:pPr>
            <a:r>
              <a:rPr lang="en-US" sz="1200" dirty="0">
                <a:solidFill>
                  <a:srgbClr val="FF0000"/>
                </a:solidFill>
              </a:rPr>
              <a:t>Why put poo in bags? Why not just store it in lidded buckets? </a:t>
            </a:r>
          </a:p>
          <a:p>
            <a:pPr marL="0" indent="0">
              <a:buNone/>
            </a:pPr>
            <a:r>
              <a:rPr lang="en-US" sz="1200" dirty="0"/>
              <a:t>After a major earthquake, we could be without running water and flushing toilets for weeks - maybe even months. If you can’t flush, it is better to contain poo elsewhere and keep your bathroom area clean. </a:t>
            </a:r>
          </a:p>
          <a:p>
            <a:pPr marL="0" indent="0">
              <a:buNone/>
            </a:pPr>
            <a:endParaRPr lang="en-US" sz="1200" dirty="0"/>
          </a:p>
          <a:p>
            <a:pPr marL="0" indent="0">
              <a:buNone/>
            </a:pPr>
            <a:r>
              <a:rPr lang="en-US" sz="1200" dirty="0"/>
              <a:t>If you poo directly into an unlined bucket, you will need to dispose of the poo once it fills so that you can keep using the bucket. If you pour the contents into another container, it will splash and create an unsafe mess. Even if you have multiple buckets, you will eventually need to pour that poo into another container. It’s just not safe. Bagging poo allows you to store it when it gets full and keep using the bucket. It keeps the poo in one place - no transferring, no splashing. </a:t>
            </a:r>
          </a:p>
          <a:p>
            <a:pPr marL="0" indent="0">
              <a:buNone/>
            </a:pPr>
            <a:endParaRPr lang="en-US" sz="1200" dirty="0"/>
          </a:p>
          <a:p>
            <a:pPr marL="0" indent="0">
              <a:buNone/>
            </a:pPr>
            <a:endParaRPr lang="en-US" sz="1200" dirty="0"/>
          </a:p>
          <a:p>
            <a:endParaRPr lang="en-US" dirty="0"/>
          </a:p>
          <a:p>
            <a:endParaRPr lang="en-US" dirty="0"/>
          </a:p>
        </p:txBody>
      </p:sp>
    </p:spTree>
    <p:extLst>
      <p:ext uri="{BB962C8B-B14F-4D97-AF65-F5344CB8AC3E}">
        <p14:creationId xmlns:p14="http://schemas.microsoft.com/office/powerpoint/2010/main" val="277639510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928E41-BB5E-9E6B-E7A7-73D8B4A9099D}"/>
              </a:ext>
            </a:extLst>
          </p:cNvPr>
          <p:cNvSpPr>
            <a:spLocks noGrp="1"/>
          </p:cNvSpPr>
          <p:nvPr>
            <p:ph type="title"/>
          </p:nvPr>
        </p:nvSpPr>
        <p:spPr/>
        <p:txBody>
          <a:bodyPr/>
          <a:lstStyle/>
          <a:p>
            <a:r>
              <a:rPr lang="en-US" dirty="0"/>
              <a:t>References</a:t>
            </a:r>
          </a:p>
        </p:txBody>
      </p:sp>
      <p:sp>
        <p:nvSpPr>
          <p:cNvPr id="3" name="Content Placeholder 2">
            <a:extLst>
              <a:ext uri="{FF2B5EF4-FFF2-40B4-BE49-F238E27FC236}">
                <a16:creationId xmlns:a16="http://schemas.microsoft.com/office/drawing/2014/main" id="{F1D3366D-4F70-0EA0-976C-5F1D66D64FAF}"/>
              </a:ext>
            </a:extLst>
          </p:cNvPr>
          <p:cNvSpPr>
            <a:spLocks noGrp="1"/>
          </p:cNvSpPr>
          <p:nvPr>
            <p:ph sz="half" idx="1"/>
          </p:nvPr>
        </p:nvSpPr>
        <p:spPr/>
        <p:txBody>
          <a:bodyPr/>
          <a:lstStyle/>
          <a:p>
            <a:r>
              <a:rPr lang="en-US" b="1" dirty="0"/>
              <a:t>Emergency Toilet Guidebook</a:t>
            </a:r>
          </a:p>
          <a:p>
            <a:r>
              <a:rPr lang="en-US" dirty="0"/>
              <a:t>Created by the Regional Disaster Preparedness Organization of the Portland Metropolitan Region with funding from the U.S. Department of Homeland Security/Urban Areas Security Initiative (UASI) grant program.</a:t>
            </a:r>
          </a:p>
          <a:p>
            <a:endParaRPr lang="en-US" dirty="0"/>
          </a:p>
          <a:p>
            <a:endParaRPr lang="en-US" dirty="0"/>
          </a:p>
        </p:txBody>
      </p:sp>
    </p:spTree>
    <p:extLst>
      <p:ext uri="{BB962C8B-B14F-4D97-AF65-F5344CB8AC3E}">
        <p14:creationId xmlns:p14="http://schemas.microsoft.com/office/powerpoint/2010/main" val="3094685889"/>
      </p:ext>
    </p:extLst>
  </p:cSld>
  <p:clrMapOvr>
    <a:masterClrMapping/>
  </p:clrMapOvr>
</p:sld>
</file>

<file path=ppt/theme/theme1.xml><?xml version="1.0" encoding="utf-8"?>
<a:theme xmlns:a="http://schemas.openxmlformats.org/drawingml/2006/main" name="GestaltVTI">
  <a:themeElements>
    <a:clrScheme name="Gestalt">
      <a:dk1>
        <a:srgbClr val="000000"/>
      </a:dk1>
      <a:lt1>
        <a:sysClr val="window" lastClr="FFFFFF"/>
      </a:lt1>
      <a:dk2>
        <a:srgbClr val="262626"/>
      </a:dk2>
      <a:lt2>
        <a:srgbClr val="F7F7F7"/>
      </a:lt2>
      <a:accent1>
        <a:srgbClr val="EBA000"/>
      </a:accent1>
      <a:accent2>
        <a:srgbClr val="00BAC8"/>
      </a:accent2>
      <a:accent3>
        <a:srgbClr val="E64823"/>
      </a:accent3>
      <a:accent4>
        <a:srgbClr val="4D5AFF"/>
      </a:accent4>
      <a:accent5>
        <a:srgbClr val="FE5D21"/>
      </a:accent5>
      <a:accent6>
        <a:srgbClr val="00C777"/>
      </a:accent6>
      <a:hlink>
        <a:srgbClr val="2998E3"/>
      </a:hlink>
      <a:folHlink>
        <a:srgbClr val="939393"/>
      </a:folHlink>
    </a:clrScheme>
    <a:fontScheme name="Gestalt">
      <a:majorFont>
        <a:latin typeface="Bierstadt"/>
        <a:ea typeface=""/>
        <a:cs typeface=""/>
      </a:majorFont>
      <a:minorFont>
        <a:latin typeface="Bierstad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GestaltVTI" id="{4F87C71D-53D1-4B71-BF97-FD0EA4B25665}" vid="{A110AFC4-8D8A-4C02-8885-7BA370B379B5}"/>
    </a:ext>
  </a:extLst>
</a:theme>
</file>

<file path=docProps/app.xml><?xml version="1.0" encoding="utf-8"?>
<Properties xmlns="http://schemas.openxmlformats.org/officeDocument/2006/extended-properties" xmlns:vt="http://schemas.openxmlformats.org/officeDocument/2006/docPropsVTypes">
  <TotalTime>601</TotalTime>
  <Words>2958</Words>
  <Application>Microsoft Office PowerPoint</Application>
  <PresentationFormat>Widescreen</PresentationFormat>
  <Paragraphs>177</Paragraphs>
  <Slides>30</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30</vt:i4>
      </vt:variant>
    </vt:vector>
  </HeadingPairs>
  <TitlesOfParts>
    <vt:vector size="35" baseType="lpstr">
      <vt:lpstr>Arial</vt:lpstr>
      <vt:lpstr>Bierstadt</vt:lpstr>
      <vt:lpstr>Old English Text MT</vt:lpstr>
      <vt:lpstr>Raleway</vt:lpstr>
      <vt:lpstr>GestaltVTI</vt:lpstr>
      <vt:lpstr>Disaster Sanitation</vt:lpstr>
      <vt:lpstr>Background Recent disasters in the United States, Japan and New Zealand have damaged parts of water and wastewater systems, leaving people without access to clean water and flushable toilets for long periods.   This has exposed the need for earthquake prone cities to improve post-disaster sanitation management plans and educate communities on how best to manage human waste.   The need is even greater for those of us living in the Cascadia region. The Cascadia Subduction Zone earthquake will create a regional disaster unlike anything the modern U.S. and Canada have ever experienced. It will take considerable time for outside assistance to arrive. </vt:lpstr>
      <vt:lpstr>After a major earthquake, we may need to live without running water and working toilets for days, weeks, or possibly months.   To stay healthy, we will need water and good sanitation practices. Deadly diseases can spread when human waste is not handled and sequestered safely. </vt:lpstr>
      <vt:lpstr>      The Most Likely Problems to Emerge</vt:lpstr>
      <vt:lpstr>Other Gastrointestinal Threats</vt:lpstr>
      <vt:lpstr>What is Dysentery?</vt:lpstr>
      <vt:lpstr>Your digestive system triggers diarrhea and vomiting, attempting to rid the body of the  pathogen.  Usually, it works.  A few days of misery, and then you may start to feel better…..      In a disaster situation, medications to help speed the recovery process may not be available.  People may be less able to resist infection due to stress, lack of sleep, malnutrition and/ or injury.  The most important intervention – imbibing more water – may be severely constrained by a general lack of potable water. An unpleasant event can become life threatening.    </vt:lpstr>
      <vt:lpstr>What are the causes of dysentery? </vt:lpstr>
      <vt:lpstr>Q: Why Worry About Dysentery?  A: Because Dysentery makes life Miserable, is contagious, and can be fatal in the crude conditions likely to exist post quake.</vt:lpstr>
      <vt:lpstr>What Can We Do?</vt:lpstr>
      <vt:lpstr>1)  Fingers &amp; 2) Food</vt:lpstr>
      <vt:lpstr>3) Flies</vt:lpstr>
      <vt:lpstr>Fields and Fluids</vt:lpstr>
      <vt:lpstr>Handwashing Hardware</vt:lpstr>
      <vt:lpstr>Handwashing Station Types</vt:lpstr>
      <vt:lpstr>Foot Operated Pump</vt:lpstr>
      <vt:lpstr>Foot Operated Water Pump</vt:lpstr>
      <vt:lpstr>Tippy Tap</vt:lpstr>
      <vt:lpstr>Urine &amp; Feces Agenda     </vt:lpstr>
      <vt:lpstr>Portable Toilets</vt:lpstr>
      <vt:lpstr>Portable Toilets – Not a Viable Solution</vt:lpstr>
      <vt:lpstr>PowerPoint Presentation</vt:lpstr>
      <vt:lpstr>Two or Twin Bucket </vt:lpstr>
      <vt:lpstr>The Urine Bucket</vt:lpstr>
      <vt:lpstr>The Feces Bucket</vt:lpstr>
      <vt:lpstr>Twin Bucket System Final Thoughts</vt:lpstr>
      <vt:lpstr>Method 2 - Latrines</vt:lpstr>
      <vt:lpstr>Latrine Design</vt:lpstr>
      <vt:lpstr>Final Thoughts</vt:lpstr>
      <vt:lpstr>References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copperloss Green</dc:creator>
  <cp:lastModifiedBy>Christopher Green</cp:lastModifiedBy>
  <cp:revision>11</cp:revision>
  <dcterms:created xsi:type="dcterms:W3CDTF">2025-03-22T02:25:44Z</dcterms:created>
  <dcterms:modified xsi:type="dcterms:W3CDTF">2026-03-21T20:22:01Z</dcterms:modified>
</cp:coreProperties>
</file>